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106EF-7640-8647-82A3-C68BF3EE9425}" type="datetimeFigureOut">
              <a:rPr lang="hu-HU" smtClean="0"/>
              <a:t>2020. 12. 08.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9F671-DE6B-1246-8CE5-38B8D4A562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075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5D906-D14A-4896-80DF-75F918A274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54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94C9-3C88-428D-95F4-E67C4985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7F04F-9AF2-4C89-A2CA-F8617757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D5CA-25DA-4E80-92DD-45A51505638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992C9-5A4A-45E5-B940-0B06BC6B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277B5-86C2-42E3-A6BB-D9ACA9B3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D7DF-83D9-4D57-9382-2144B69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ED-20B7-4533-9327-432A84D3ED2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55E-4AD3-45CE-AA3C-943983C3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17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29E6B-C59A-45EB-915D-2D0475DE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3CF74-D93E-4582-8C6B-D8CB6CCB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DE017-D290-40ED-A92E-00E6692E9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D5CA-25DA-4E80-92DD-45A51505638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0D009-D737-4300-BE2C-8C23BEBB3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37517-61BA-41CE-8004-482192409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D7DF-83D9-4D57-9382-2144B69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Cosmetic_industr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844242" y="1703623"/>
            <a:ext cx="103206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i="1" dirty="0">
                <a:solidFill>
                  <a:srgbClr val="FF0000"/>
                </a:solidFill>
                <a:ea typeface="思源黑体 CN Medium" panose="020B0600000000000000" pitchFamily="34" charset="-122"/>
                <a:cs typeface="Arial" panose="020B0604020202020204" pitchFamily="34" charset="0"/>
              </a:rPr>
              <a:t>Distributing Products Quickly and Effectly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090660" y="5970270"/>
            <a:ext cx="3101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思源黑体 CN Medium" panose="020B0600000000000000" pitchFamily="34" charset="-122"/>
              </a:rPr>
              <a:t>By</a:t>
            </a:r>
            <a:r>
              <a:rPr lang="zh-CN" altLang="en-US" sz="2800" b="1" dirty="0">
                <a:solidFill>
                  <a:schemeClr val="bg1"/>
                </a:solidFill>
                <a:ea typeface="思源黑体 CN Medium" panose="020B0600000000000000" pitchFamily="34" charset="-122"/>
              </a:rPr>
              <a:t>：</a:t>
            </a:r>
            <a:r>
              <a:rPr lang="en-US" sz="2800" b="1" dirty="0" err="1">
                <a:solidFill>
                  <a:schemeClr val="bg1"/>
                </a:solidFill>
                <a:ea typeface="思源黑体 CN Medium" panose="020B0600000000000000" pitchFamily="34" charset="-122"/>
              </a:rPr>
              <a:t>Ruan Xinyu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E97E38D3-6178-5F47-AF4B-04A924F16345}"/>
              </a:ext>
            </a:extLst>
          </p:cNvPr>
          <p:cNvSpPr txBox="1">
            <a:spLocks/>
          </p:cNvSpPr>
          <p:nvPr/>
        </p:nvSpPr>
        <p:spPr>
          <a:xfrm>
            <a:off x="6764839" y="4663809"/>
            <a:ext cx="5167313" cy="205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/>
              <a:t>Dr. Péter POPOVICS PhD.</a:t>
            </a:r>
          </a:p>
          <a:p>
            <a:r>
              <a:rPr lang="hu-HU" i="1"/>
              <a:t>Assistant professor, coach</a:t>
            </a:r>
            <a:endParaRPr lang="hu-HU"/>
          </a:p>
          <a:p>
            <a:r>
              <a:rPr lang="hu-HU" i="1"/>
              <a:t>Dept. Enterprise Development</a:t>
            </a:r>
            <a:br>
              <a:rPr lang="hu-HU" i="1"/>
            </a:br>
            <a:r>
              <a:rPr lang="hu-HU" i="1"/>
              <a:t>Team Academy Debrecen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070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2AE6-16AB-4DF9-9A29-799CAB2C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Retail Stores and Types.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63FF2-8971-4DD7-AD52-BE4BC2C1CC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8945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group of people in a store&#10;&#10;Description automatically generated">
            <a:extLst>
              <a:ext uri="{FF2B5EF4-FFF2-40B4-BE49-F238E27FC236}">
                <a16:creationId xmlns:a16="http://schemas.microsoft.com/office/drawing/2014/main" id="{FF0D6978-FF72-485D-BC77-00246E9A3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13683" y="204281"/>
            <a:ext cx="3683764" cy="17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1F6EED-903B-485D-A7A4-C2FBCDF0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 of Non-Store Retailing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A28B2-576C-4EA3-B831-0A8FB0B0A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9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4576BC-1FE6-4371-8D47-D54AC2CC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Distribution Channel Systems.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33E8E-89EB-4AD5-934D-95033C95F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0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7AF8D4-B0BB-431F-B85E-BE622148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Supply Chain Management (SCM)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B9CDB-0707-4512-8F0E-567580B97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196D23-3325-43B2-9842-19804862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Modes of Logistics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CCC76F7-1DE3-4D5A-8F42-33364576A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r="8201" b="2"/>
          <a:stretch/>
        </p:blipFill>
        <p:spPr>
          <a:xfrm>
            <a:off x="-77801" y="8971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E286A-7E02-41A5-A8D0-2EB507659094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</a:rPr>
              <a:t>Truck Freight — Road </a:t>
            </a:r>
            <a:r>
              <a:rPr lang="en-US" sz="2000" b="1" i="0">
                <a:solidFill>
                  <a:srgbClr val="000000"/>
                </a:solidFill>
                <a:effectLst/>
              </a:rPr>
              <a:t>Transportation</a:t>
            </a:r>
            <a:r>
              <a:rPr lang="en-US" sz="2000" b="0" i="0">
                <a:solidFill>
                  <a:srgbClr val="000000"/>
                </a:solidFill>
                <a:effectLst/>
              </a:rPr>
              <a:t>. 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</a:rPr>
              <a:t>Ship — Marine </a:t>
            </a:r>
            <a:r>
              <a:rPr lang="en-US" sz="2000" b="1" i="0">
                <a:solidFill>
                  <a:srgbClr val="000000"/>
                </a:solidFill>
                <a:effectLst/>
              </a:rPr>
              <a:t>Transportation</a:t>
            </a:r>
            <a:r>
              <a:rPr lang="en-US" sz="2000" b="0" i="0">
                <a:solidFill>
                  <a:srgbClr val="000000"/>
                </a:solidFill>
                <a:effectLst/>
              </a:rPr>
              <a:t>. 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</a:rPr>
              <a:t>Train — Rail </a:t>
            </a:r>
            <a:r>
              <a:rPr lang="en-US" sz="2000" b="1" i="0">
                <a:solidFill>
                  <a:srgbClr val="000000"/>
                </a:solidFill>
                <a:effectLst/>
              </a:rPr>
              <a:t>Transportation</a:t>
            </a:r>
            <a:r>
              <a:rPr lang="en-US" sz="2000" b="0" i="0">
                <a:solidFill>
                  <a:srgbClr val="000000"/>
                </a:solidFill>
                <a:effectLst/>
              </a:rPr>
              <a:t>. 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</a:rPr>
              <a:t>Plane — Air </a:t>
            </a:r>
            <a:r>
              <a:rPr lang="en-US" sz="2000" b="1" i="0">
                <a:solidFill>
                  <a:srgbClr val="000000"/>
                </a:solidFill>
                <a:effectLst/>
              </a:rPr>
              <a:t>Transportation</a:t>
            </a:r>
            <a:r>
              <a:rPr lang="en-US" sz="2000" b="0" i="0">
                <a:solidFill>
                  <a:srgbClr val="000000"/>
                </a:solidFill>
                <a:effectLst/>
              </a:rPr>
              <a:t>.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9A0B154-894F-476D-A057-64C493C2E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73" y="1836364"/>
            <a:ext cx="4977976" cy="15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E98FD7-95E4-42CC-868D-E0FCAFEA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9A231-DC17-420A-8CDD-5EC6926D0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D3F813-29E9-4204-8308-9E35CCB1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Answers!!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9B5F2-3FEF-4EDA-B41A-0BF4B06AF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33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D2D84D-E45C-4581-A360-B464DE86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C1EA1-556B-4DA0-B78D-163782D92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554476-940D-4418-8F34-ACEE917E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i="1"/>
              <a:t>By getting into distribution and production, “I am actually widening my base”.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A006-1494-4929-AC42-A4984C8F5C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85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5C9A19-C4AE-4DF6-9505-660FF0BA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of Distribution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5C3B1-6C14-484D-866F-A8BBAAF48D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4DE4845-B1D3-4D72-9FEA-8F200B6C46AC}"/>
              </a:ext>
            </a:extLst>
          </p:cNvPr>
          <p:cNvSpPr/>
          <p:nvPr/>
        </p:nvSpPr>
        <p:spPr>
          <a:xfrm rot="16200000">
            <a:off x="9851009" y="5722070"/>
            <a:ext cx="1159497" cy="63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EC7C2-5AC4-4152-B7F1-B5B81B90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Marketing Intermediaries and Channel of Distribution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82679-6E6C-4A07-ADAB-A67E58156A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E749B1-8B37-43A6-8357-99B7C7D7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Intermediaries and Efficiency.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311ED-DD0F-42B7-ABAB-D998F7E49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63EE60-1565-4C0C-AC2E-5EE62476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Cost/1$.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636D1-01F8-4BD8-B422-74B9C9B51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7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4201C-9915-442C-801A-B22DF6C0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Intermediaries create utility.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01BE0-BF18-497D-80DA-40FDAC91F3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9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D294F9-9406-401F-90BB-9F2B61F5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139DC-E491-417C-A125-F90B7DF49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6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462803-64A7-44B8-A80B-294C7694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Wholesale intermediaries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450C1-7103-4593-8BF0-8462291E1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42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118</Words>
  <Application>Microsoft Macintosh PowerPoint</Application>
  <PresentationFormat>Szélesvásznú</PresentationFormat>
  <Paragraphs>24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PowerPoint-bemutató</vt:lpstr>
      <vt:lpstr>By getting into distribution and production, “I am actually widening my base”.</vt:lpstr>
      <vt:lpstr>Concept of Distribution</vt:lpstr>
      <vt:lpstr>Marketing Intermediaries and Channel of Distribution</vt:lpstr>
      <vt:lpstr>Intermediaries and Efficiency.</vt:lpstr>
      <vt:lpstr>Distribution Cost/1$.</vt:lpstr>
      <vt:lpstr>Intermediaries create utility.</vt:lpstr>
      <vt:lpstr>PowerPoint-bemutató</vt:lpstr>
      <vt:lpstr>Wholesale intermediaries</vt:lpstr>
      <vt:lpstr>Retail Stores and Types.</vt:lpstr>
      <vt:lpstr>Forms of Non-Store Retailing</vt:lpstr>
      <vt:lpstr>4 Distribution Channel Systems.</vt:lpstr>
      <vt:lpstr>Supply Chain Management (SCM)</vt:lpstr>
      <vt:lpstr>Modes of Logistics </vt:lpstr>
      <vt:lpstr>Questions?</vt:lpstr>
      <vt:lpstr>Answers!!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Distributing Products (Ch;15)</dc:title>
  <dc:creator>Syed Abdul Qadir Gilani</dc:creator>
  <cp:lastModifiedBy>Péter Popovics</cp:lastModifiedBy>
  <cp:revision>5</cp:revision>
  <dcterms:created xsi:type="dcterms:W3CDTF">2020-12-06T22:37:49Z</dcterms:created>
  <dcterms:modified xsi:type="dcterms:W3CDTF">2020-12-08T08:38:05Z</dcterms:modified>
</cp:coreProperties>
</file>