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73" r:id="rId4"/>
    <p:sldId id="269" r:id="rId5"/>
    <p:sldId id="270" r:id="rId6"/>
    <p:sldId id="271" r:id="rId7"/>
    <p:sldId id="272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>
        <p:scale>
          <a:sx n="66" d="100"/>
          <a:sy n="66" d="100"/>
        </p:scale>
        <p:origin x="4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127.0.0.1:10000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127.0.0.1:10000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C2A26-08DF-449F-9519-CD24F8472CEB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E0C3DAD8-C297-423D-8EF1-7FE8A82A8010}">
      <dgm:prSet phldrT="[Texto]" custT="1"/>
      <dgm:spPr/>
      <dgm:t>
        <a:bodyPr/>
        <a:lstStyle/>
        <a:p>
          <a:r>
            <a:rPr lang="es-ES" sz="2000" dirty="0" err="1">
              <a:solidFill>
                <a:schemeClr val="tx1"/>
              </a:solidFill>
              <a:latin typeface="Corbel" panose="020B0503020204020204" pitchFamily="34" charset="0"/>
            </a:rPr>
            <a:t>Install</a:t>
          </a:r>
          <a:r>
            <a:rPr lang="es-ES" sz="2000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es-ES" sz="2000" dirty="0" err="1">
              <a:solidFill>
                <a:schemeClr val="tx1"/>
              </a:solidFill>
              <a:latin typeface="Corbel" panose="020B0503020204020204" pitchFamily="34" charset="0"/>
            </a:rPr>
            <a:t>the</a:t>
          </a:r>
          <a:r>
            <a:rPr lang="es-ES" sz="2000" dirty="0">
              <a:solidFill>
                <a:schemeClr val="tx1"/>
              </a:solidFill>
              <a:latin typeface="Corbel" panose="020B0503020204020204" pitchFamily="34" charset="0"/>
            </a:rPr>
            <a:t> virtual box </a:t>
          </a:r>
          <a:r>
            <a:rPr lang="es-ES" sz="2000" dirty="0" err="1">
              <a:solidFill>
                <a:schemeClr val="tx1"/>
              </a:solidFill>
              <a:latin typeface="Corbel" panose="020B0503020204020204" pitchFamily="34" charset="0"/>
            </a:rPr>
            <a:t>available</a:t>
          </a:r>
          <a:r>
            <a:rPr lang="es-ES" sz="2000" dirty="0">
              <a:solidFill>
                <a:schemeClr val="tx1"/>
              </a:solidFill>
              <a:latin typeface="Corbel" panose="020B0503020204020204" pitchFamily="34" charset="0"/>
            </a:rPr>
            <a:t> in </a:t>
          </a:r>
          <a:r>
            <a:rPr lang="es-ES" sz="2000" dirty="0" err="1">
              <a:solidFill>
                <a:schemeClr val="tx1"/>
              </a:solidFill>
              <a:latin typeface="Corbel" panose="020B0503020204020204" pitchFamily="34" charset="0"/>
            </a:rPr>
            <a:t>the</a:t>
          </a:r>
          <a:r>
            <a:rPr lang="es-ES" sz="2000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es-ES" sz="2000" dirty="0" err="1">
              <a:solidFill>
                <a:schemeClr val="tx1"/>
              </a:solidFill>
              <a:latin typeface="Corbel" panose="020B0503020204020204" pitchFamily="34" charset="0"/>
            </a:rPr>
            <a:t>website</a:t>
          </a:r>
          <a:endParaRPr lang="es-ES" sz="20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FCFE2C83-A872-4373-9EF1-7C84419A1F00}" type="parTrans" cxnId="{52F8D1C2-6AA6-4366-8FFA-2B928C0265C7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6F5B4227-AD9D-47AB-B1B6-DAA88E0B8EF2}" type="sibTrans" cxnId="{52F8D1C2-6AA6-4366-8FFA-2B928C0265C7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94BCDCD7-F014-4364-AD2E-316B7921531E}">
      <dgm:prSet phldrT="[Texto]"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  <a:latin typeface="Corbel" panose="020B0503020204020204" pitchFamily="34" charset="0"/>
            </a:rPr>
            <a:t>Run </a:t>
          </a:r>
          <a:r>
            <a:rPr lang="es-ES" sz="2000" dirty="0" err="1">
              <a:solidFill>
                <a:schemeClr val="tx1"/>
              </a:solidFill>
              <a:latin typeface="Corbel" panose="020B0503020204020204" pitchFamily="34" charset="0"/>
            </a:rPr>
            <a:t>the</a:t>
          </a:r>
          <a:r>
            <a:rPr lang="es-ES" sz="2000" dirty="0">
              <a:solidFill>
                <a:schemeClr val="tx1"/>
              </a:solidFill>
              <a:latin typeface="Corbel" panose="020B0503020204020204" pitchFamily="34" charset="0"/>
            </a:rPr>
            <a:t> virtual box </a:t>
          </a:r>
          <a:r>
            <a:rPr lang="es-ES" sz="2000" dirty="0" err="1">
              <a:solidFill>
                <a:schemeClr val="tx1"/>
              </a:solidFill>
              <a:latin typeface="Corbel" panose="020B0503020204020204" pitchFamily="34" charset="0"/>
            </a:rPr>
            <a:t>installed</a:t>
          </a:r>
          <a:r>
            <a:rPr lang="es-ES" sz="2000" dirty="0">
              <a:solidFill>
                <a:schemeClr val="tx1"/>
              </a:solidFill>
              <a:latin typeface="Corbel" panose="020B0503020204020204" pitchFamily="34" charset="0"/>
            </a:rPr>
            <a:t> in </a:t>
          </a:r>
          <a:r>
            <a:rPr lang="es-ES" sz="2000" dirty="0" err="1">
              <a:solidFill>
                <a:schemeClr val="tx1"/>
              </a:solidFill>
              <a:latin typeface="Corbel" panose="020B0503020204020204" pitchFamily="34" charset="0"/>
            </a:rPr>
            <a:t>your</a:t>
          </a:r>
          <a:r>
            <a:rPr lang="es-ES" sz="2000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es-ES" sz="2000" dirty="0" err="1">
              <a:solidFill>
                <a:schemeClr val="tx1"/>
              </a:solidFill>
              <a:latin typeface="Corbel" panose="020B0503020204020204" pitchFamily="34" charset="0"/>
            </a:rPr>
            <a:t>computer</a:t>
          </a:r>
          <a:endParaRPr lang="es-ES" sz="20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A4CDEB72-66FB-460B-977B-2F2752638F7C}" type="parTrans" cxnId="{4153ED0D-9128-4379-9934-498F7BA8F203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3060DE76-FD93-4C91-B24A-07E1826EEB5F}" type="sibTrans" cxnId="{4153ED0D-9128-4379-9934-498F7BA8F203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4E6E88FF-263C-4443-8789-D7A0F7C8E05A}">
      <dgm:prSet phldrT="[Texto]" custT="1"/>
      <dgm:spPr/>
      <dgm:t>
        <a:bodyPr/>
        <a:lstStyle/>
        <a:p>
          <a:r>
            <a:rPr lang="es-ES" sz="2000" dirty="0">
              <a:solidFill>
                <a:schemeClr val="bg1"/>
              </a:solidFill>
              <a:latin typeface="Corbel" panose="020B0503020204020204" pitchFamily="34" charset="0"/>
            </a:rPr>
            <a:t>Access </a:t>
          </a:r>
          <a:r>
            <a:rPr lang="es-ES" sz="2000" dirty="0" err="1">
              <a:solidFill>
                <a:schemeClr val="bg1"/>
              </a:solidFill>
              <a:latin typeface="Corbel" panose="020B0503020204020204" pitchFamily="34" charset="0"/>
            </a:rPr>
            <a:t>to</a:t>
          </a:r>
          <a:r>
            <a:rPr lang="es-ES" sz="20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s-ES" sz="2000" dirty="0" err="1">
              <a:solidFill>
                <a:schemeClr val="bg1"/>
              </a:solidFill>
              <a:latin typeface="Corbel" panose="020B0503020204020204" pitchFamily="34" charset="0"/>
            </a:rPr>
            <a:t>the</a:t>
          </a:r>
          <a:r>
            <a:rPr lang="es-ES" sz="2000" dirty="0">
              <a:solidFill>
                <a:schemeClr val="bg1"/>
              </a:solidFill>
              <a:latin typeface="Corbel" panose="020B0503020204020204" pitchFamily="34" charset="0"/>
            </a:rPr>
            <a:t> data </a:t>
          </a:r>
          <a:r>
            <a:rPr lang="es-ES" sz="2000" dirty="0" err="1">
              <a:solidFill>
                <a:schemeClr val="bg1"/>
              </a:solidFill>
              <a:latin typeface="Corbel" panose="020B0503020204020204" pitchFamily="34" charset="0"/>
            </a:rPr>
            <a:t>science</a:t>
          </a:r>
          <a:r>
            <a:rPr lang="es-ES" sz="20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s-ES" sz="2000" dirty="0" err="1">
              <a:solidFill>
                <a:schemeClr val="bg1"/>
              </a:solidFill>
              <a:latin typeface="Corbel" panose="020B0503020204020204" pitchFamily="34" charset="0"/>
            </a:rPr>
            <a:t>platform</a:t>
          </a:r>
          <a:r>
            <a:rPr lang="es-ES" sz="20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s-ES" sz="2000" dirty="0" err="1">
              <a:solidFill>
                <a:schemeClr val="bg1"/>
              </a:solidFill>
              <a:latin typeface="Corbel" panose="020B0503020204020204" pitchFamily="34" charset="0"/>
            </a:rPr>
            <a:t>typing</a:t>
          </a:r>
          <a:r>
            <a:rPr lang="es-ES" sz="20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s-ES" sz="2000" dirty="0">
              <a:solidFill>
                <a:schemeClr val="bg1"/>
              </a:solidFill>
              <a:latin typeface="Corbel" panose="020B0503020204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http://127.0.0.1:10000/</a:t>
          </a:r>
          <a:r>
            <a:rPr lang="es-ES" sz="2000" dirty="0">
              <a:solidFill>
                <a:schemeClr val="bg1"/>
              </a:solidFill>
              <a:latin typeface="Corbel" panose="020B0503020204020204" pitchFamily="34" charset="0"/>
            </a:rPr>
            <a:t> in a </a:t>
          </a:r>
          <a:r>
            <a:rPr lang="es-ES" sz="2000" dirty="0" err="1">
              <a:solidFill>
                <a:schemeClr val="bg1"/>
              </a:solidFill>
              <a:latin typeface="Corbel" panose="020B0503020204020204" pitchFamily="34" charset="0"/>
            </a:rPr>
            <a:t>navigator</a:t>
          </a:r>
          <a:endParaRPr lang="es-ES" sz="2000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934700FD-F342-4F7A-B972-D4B26B92A1DD}" type="parTrans" cxnId="{4AF74434-CD63-416A-9202-4F4EA625F217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77B11F73-F6B3-4A42-96E1-1CA9F1805779}" type="sibTrans" cxnId="{4AF74434-CD63-416A-9202-4F4EA625F217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C9425DC1-B991-40A4-944E-33D946CAFE46}" type="pres">
      <dgm:prSet presAssocID="{328C2A26-08DF-449F-9519-CD24F8472CEB}" presName="CompostProcess" presStyleCnt="0">
        <dgm:presLayoutVars>
          <dgm:dir/>
          <dgm:resizeHandles val="exact"/>
        </dgm:presLayoutVars>
      </dgm:prSet>
      <dgm:spPr/>
    </dgm:pt>
    <dgm:pt modelId="{F59AF3FF-C537-46AB-828E-AC2476BC233E}" type="pres">
      <dgm:prSet presAssocID="{328C2A26-08DF-449F-9519-CD24F8472CEB}" presName="arrow" presStyleLbl="bgShp" presStyleIdx="0" presStyleCnt="1"/>
      <dgm:spPr/>
    </dgm:pt>
    <dgm:pt modelId="{B56DEBD7-EB9A-4BA4-88CC-489CCB05150B}" type="pres">
      <dgm:prSet presAssocID="{328C2A26-08DF-449F-9519-CD24F8472CEB}" presName="linearProcess" presStyleCnt="0"/>
      <dgm:spPr/>
    </dgm:pt>
    <dgm:pt modelId="{B17427C3-99A0-4C1B-84C9-915AA27F181C}" type="pres">
      <dgm:prSet presAssocID="{E0C3DAD8-C297-423D-8EF1-7FE8A82A8010}" presName="textNode" presStyleLbl="node1" presStyleIdx="0" presStyleCnt="3">
        <dgm:presLayoutVars>
          <dgm:bulletEnabled val="1"/>
        </dgm:presLayoutVars>
      </dgm:prSet>
      <dgm:spPr/>
    </dgm:pt>
    <dgm:pt modelId="{E9DF0B6D-BBE6-4639-90B4-FB97AB4093B8}" type="pres">
      <dgm:prSet presAssocID="{6F5B4227-AD9D-47AB-B1B6-DAA88E0B8EF2}" presName="sibTrans" presStyleCnt="0"/>
      <dgm:spPr/>
    </dgm:pt>
    <dgm:pt modelId="{22C4EEE8-F477-4B8E-9821-31E31FCC99A6}" type="pres">
      <dgm:prSet presAssocID="{94BCDCD7-F014-4364-AD2E-316B7921531E}" presName="textNode" presStyleLbl="node1" presStyleIdx="1" presStyleCnt="3">
        <dgm:presLayoutVars>
          <dgm:bulletEnabled val="1"/>
        </dgm:presLayoutVars>
      </dgm:prSet>
      <dgm:spPr/>
    </dgm:pt>
    <dgm:pt modelId="{72A1A785-F654-4F6D-91F2-7A5C4060A6AE}" type="pres">
      <dgm:prSet presAssocID="{3060DE76-FD93-4C91-B24A-07E1826EEB5F}" presName="sibTrans" presStyleCnt="0"/>
      <dgm:spPr/>
    </dgm:pt>
    <dgm:pt modelId="{9DC5EF6B-8ADD-475C-9B83-92165E4B9FAA}" type="pres">
      <dgm:prSet presAssocID="{4E6E88FF-263C-4443-8789-D7A0F7C8E05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153ED0D-9128-4379-9934-498F7BA8F203}" srcId="{328C2A26-08DF-449F-9519-CD24F8472CEB}" destId="{94BCDCD7-F014-4364-AD2E-316B7921531E}" srcOrd="1" destOrd="0" parTransId="{A4CDEB72-66FB-460B-977B-2F2752638F7C}" sibTransId="{3060DE76-FD93-4C91-B24A-07E1826EEB5F}"/>
    <dgm:cxn modelId="{4AF74434-CD63-416A-9202-4F4EA625F217}" srcId="{328C2A26-08DF-449F-9519-CD24F8472CEB}" destId="{4E6E88FF-263C-4443-8789-D7A0F7C8E05A}" srcOrd="2" destOrd="0" parTransId="{934700FD-F342-4F7A-B972-D4B26B92A1DD}" sibTransId="{77B11F73-F6B3-4A42-96E1-1CA9F1805779}"/>
    <dgm:cxn modelId="{C115FE9E-2E56-4642-8ABB-3443D8E96514}" type="presOf" srcId="{328C2A26-08DF-449F-9519-CD24F8472CEB}" destId="{C9425DC1-B991-40A4-944E-33D946CAFE46}" srcOrd="0" destOrd="0" presId="urn:microsoft.com/office/officeart/2005/8/layout/hProcess9"/>
    <dgm:cxn modelId="{11709DA8-64AC-4A19-98D7-26DB78DC3000}" type="presOf" srcId="{E0C3DAD8-C297-423D-8EF1-7FE8A82A8010}" destId="{B17427C3-99A0-4C1B-84C9-915AA27F181C}" srcOrd="0" destOrd="0" presId="urn:microsoft.com/office/officeart/2005/8/layout/hProcess9"/>
    <dgm:cxn modelId="{52F8D1C2-6AA6-4366-8FFA-2B928C0265C7}" srcId="{328C2A26-08DF-449F-9519-CD24F8472CEB}" destId="{E0C3DAD8-C297-423D-8EF1-7FE8A82A8010}" srcOrd="0" destOrd="0" parTransId="{FCFE2C83-A872-4373-9EF1-7C84419A1F00}" sibTransId="{6F5B4227-AD9D-47AB-B1B6-DAA88E0B8EF2}"/>
    <dgm:cxn modelId="{072468C9-30ED-456B-9000-A1A610C54091}" type="presOf" srcId="{4E6E88FF-263C-4443-8789-D7A0F7C8E05A}" destId="{9DC5EF6B-8ADD-475C-9B83-92165E4B9FAA}" srcOrd="0" destOrd="0" presId="urn:microsoft.com/office/officeart/2005/8/layout/hProcess9"/>
    <dgm:cxn modelId="{8DFBBDE0-7CC9-4C8A-A52E-12ACFC11B2D6}" type="presOf" srcId="{94BCDCD7-F014-4364-AD2E-316B7921531E}" destId="{22C4EEE8-F477-4B8E-9821-31E31FCC99A6}" srcOrd="0" destOrd="0" presId="urn:microsoft.com/office/officeart/2005/8/layout/hProcess9"/>
    <dgm:cxn modelId="{2F608816-E5A1-4760-8066-B278157D5D0D}" type="presParOf" srcId="{C9425DC1-B991-40A4-944E-33D946CAFE46}" destId="{F59AF3FF-C537-46AB-828E-AC2476BC233E}" srcOrd="0" destOrd="0" presId="urn:microsoft.com/office/officeart/2005/8/layout/hProcess9"/>
    <dgm:cxn modelId="{9E75A5C8-C338-4905-AE9E-8DA67B476BD6}" type="presParOf" srcId="{C9425DC1-B991-40A4-944E-33D946CAFE46}" destId="{B56DEBD7-EB9A-4BA4-88CC-489CCB05150B}" srcOrd="1" destOrd="0" presId="urn:microsoft.com/office/officeart/2005/8/layout/hProcess9"/>
    <dgm:cxn modelId="{B06D06DC-40AD-4780-A6F3-7E2CEBBE6234}" type="presParOf" srcId="{B56DEBD7-EB9A-4BA4-88CC-489CCB05150B}" destId="{B17427C3-99A0-4C1B-84C9-915AA27F181C}" srcOrd="0" destOrd="0" presId="urn:microsoft.com/office/officeart/2005/8/layout/hProcess9"/>
    <dgm:cxn modelId="{E767F9C7-0D14-4880-A224-E487913F92E4}" type="presParOf" srcId="{B56DEBD7-EB9A-4BA4-88CC-489CCB05150B}" destId="{E9DF0B6D-BBE6-4639-90B4-FB97AB4093B8}" srcOrd="1" destOrd="0" presId="urn:microsoft.com/office/officeart/2005/8/layout/hProcess9"/>
    <dgm:cxn modelId="{22A8739B-E6A8-459C-9847-08982C79E46D}" type="presParOf" srcId="{B56DEBD7-EB9A-4BA4-88CC-489CCB05150B}" destId="{22C4EEE8-F477-4B8E-9821-31E31FCC99A6}" srcOrd="2" destOrd="0" presId="urn:microsoft.com/office/officeart/2005/8/layout/hProcess9"/>
    <dgm:cxn modelId="{EE8015DB-E57C-4958-9D2A-A7A9F4E819AD}" type="presParOf" srcId="{B56DEBD7-EB9A-4BA4-88CC-489CCB05150B}" destId="{72A1A785-F654-4F6D-91F2-7A5C4060A6AE}" srcOrd="3" destOrd="0" presId="urn:microsoft.com/office/officeart/2005/8/layout/hProcess9"/>
    <dgm:cxn modelId="{2C44D3A5-DF4A-4A42-A4B0-C1C30D62C91E}" type="presParOf" srcId="{B56DEBD7-EB9A-4BA4-88CC-489CCB05150B}" destId="{9DC5EF6B-8ADD-475C-9B83-92165E4B9FA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85D988-8A19-4CDC-8FF2-C5414FD4AE2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3FD5BF3-B33E-4D93-BEA2-2FDFE9D0BC9D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/>
            <a:t>Personal </a:t>
          </a:r>
          <a:r>
            <a:rPr lang="es-ES" dirty="0" err="1"/>
            <a:t>homepage</a:t>
          </a:r>
          <a:endParaRPr lang="es-ES" dirty="0"/>
        </a:p>
      </dgm:t>
    </dgm:pt>
    <dgm:pt modelId="{203F6C07-1A1E-4DC2-8EA1-36B2E11D873E}" type="parTrans" cxnId="{9370C8F8-DE24-4B62-A18E-7032E05A664D}">
      <dgm:prSet/>
      <dgm:spPr/>
      <dgm:t>
        <a:bodyPr/>
        <a:lstStyle/>
        <a:p>
          <a:endParaRPr lang="es-ES"/>
        </a:p>
      </dgm:t>
    </dgm:pt>
    <dgm:pt modelId="{BC7F1CBF-D22D-43AB-81D5-D999471F8857}" type="sibTrans" cxnId="{9370C8F8-DE24-4B62-A18E-7032E05A664D}">
      <dgm:prSet/>
      <dgm:spPr/>
      <dgm:t>
        <a:bodyPr/>
        <a:lstStyle/>
        <a:p>
          <a:endParaRPr lang="es-ES"/>
        </a:p>
      </dgm:t>
    </dgm:pt>
    <dgm:pt modelId="{2511800B-6608-4806-A3E3-A6BB61944B7E}">
      <dgm:prSet phldrT="[Texto]"/>
      <dgm:spPr/>
      <dgm:t>
        <a:bodyPr/>
        <a:lstStyle/>
        <a:p>
          <a:r>
            <a:rPr lang="en-GB" dirty="0"/>
            <a:t>Projects</a:t>
          </a:r>
          <a:endParaRPr lang="es-ES" dirty="0"/>
        </a:p>
      </dgm:t>
    </dgm:pt>
    <dgm:pt modelId="{BE26E219-6DAB-4599-8C65-1C5B1C270797}" type="parTrans" cxnId="{D6CD9650-0857-41FC-836A-1186DB1CD3D3}">
      <dgm:prSet/>
      <dgm:spPr/>
      <dgm:t>
        <a:bodyPr/>
        <a:lstStyle/>
        <a:p>
          <a:endParaRPr lang="es-ES"/>
        </a:p>
      </dgm:t>
    </dgm:pt>
    <dgm:pt modelId="{06F234F4-27A6-43F5-A383-4363CCFC4D56}" type="sibTrans" cxnId="{D6CD9650-0857-41FC-836A-1186DB1CD3D3}">
      <dgm:prSet/>
      <dgm:spPr/>
      <dgm:t>
        <a:bodyPr/>
        <a:lstStyle/>
        <a:p>
          <a:endParaRPr lang="es-ES"/>
        </a:p>
      </dgm:t>
    </dgm:pt>
    <dgm:pt modelId="{F09D39B3-C42E-47D1-8EB6-F6C94FCA6C56}">
      <dgm:prSet phldrT="[Texto]"/>
      <dgm:spPr/>
      <dgm:t>
        <a:bodyPr/>
        <a:lstStyle/>
        <a:p>
          <a:r>
            <a:rPr lang="es-ES" dirty="0" err="1"/>
            <a:t>Applications</a:t>
          </a:r>
          <a:endParaRPr lang="es-ES" dirty="0"/>
        </a:p>
      </dgm:t>
    </dgm:pt>
    <dgm:pt modelId="{AFFB055F-B9B8-4340-B247-1BA170C6F432}" type="parTrans" cxnId="{043EBDD2-F16A-4F31-9F16-B38604BF652D}">
      <dgm:prSet/>
      <dgm:spPr/>
      <dgm:t>
        <a:bodyPr/>
        <a:lstStyle/>
        <a:p>
          <a:endParaRPr lang="es-ES"/>
        </a:p>
      </dgm:t>
    </dgm:pt>
    <dgm:pt modelId="{892F2E16-C368-402D-98CD-82D46AF28EC4}" type="sibTrans" cxnId="{043EBDD2-F16A-4F31-9F16-B38604BF652D}">
      <dgm:prSet/>
      <dgm:spPr/>
      <dgm:t>
        <a:bodyPr/>
        <a:lstStyle/>
        <a:p>
          <a:endParaRPr lang="es-ES"/>
        </a:p>
      </dgm:t>
    </dgm:pt>
    <dgm:pt modelId="{5C1B8F78-E292-4FDF-BD20-76C12F679E5B}">
      <dgm:prSet phldrT="[Texto]"/>
      <dgm:spPr/>
      <dgm:t>
        <a:bodyPr/>
        <a:lstStyle/>
        <a:p>
          <a:r>
            <a:rPr lang="es-ES" dirty="0"/>
            <a:t>Wikis</a:t>
          </a:r>
        </a:p>
      </dgm:t>
    </dgm:pt>
    <dgm:pt modelId="{69788FCD-92D1-4B1F-878B-1CA3068DA01F}" type="parTrans" cxnId="{8BBDD508-8024-4ABE-AFBD-0BD16767B8C0}">
      <dgm:prSet/>
      <dgm:spPr/>
      <dgm:t>
        <a:bodyPr/>
        <a:lstStyle/>
        <a:p>
          <a:endParaRPr lang="es-ES"/>
        </a:p>
      </dgm:t>
    </dgm:pt>
    <dgm:pt modelId="{022AFB01-82C5-4AB9-B3BD-2C04E2B1D496}" type="sibTrans" cxnId="{8BBDD508-8024-4ABE-AFBD-0BD16767B8C0}">
      <dgm:prSet/>
      <dgm:spPr/>
      <dgm:t>
        <a:bodyPr/>
        <a:lstStyle/>
        <a:p>
          <a:endParaRPr lang="es-ES"/>
        </a:p>
      </dgm:t>
    </dgm:pt>
    <dgm:pt modelId="{241E4EDB-97B4-43AD-B37C-71D04A23B8D8}">
      <dgm:prSet phldrT="[Texto]"/>
      <dgm:spPr/>
      <dgm:t>
        <a:bodyPr/>
        <a:lstStyle/>
        <a:p>
          <a:r>
            <a:rPr lang="es-ES" dirty="0"/>
            <a:t>Project folders</a:t>
          </a:r>
        </a:p>
      </dgm:t>
    </dgm:pt>
    <dgm:pt modelId="{9523BC08-594D-4697-95AE-0EDD900FEEFF}" type="parTrans" cxnId="{E5E6DAE2-B7F9-418A-A79D-43D87A3E7B0C}">
      <dgm:prSet/>
      <dgm:spPr/>
      <dgm:t>
        <a:bodyPr/>
        <a:lstStyle/>
        <a:p>
          <a:endParaRPr lang="es-ES"/>
        </a:p>
      </dgm:t>
    </dgm:pt>
    <dgm:pt modelId="{C160B7AC-7072-4419-9591-AEF31766B13B}" type="sibTrans" cxnId="{E5E6DAE2-B7F9-418A-A79D-43D87A3E7B0C}">
      <dgm:prSet/>
      <dgm:spPr/>
      <dgm:t>
        <a:bodyPr/>
        <a:lstStyle/>
        <a:p>
          <a:endParaRPr lang="es-ES"/>
        </a:p>
      </dgm:t>
    </dgm:pt>
    <dgm:pt modelId="{77FBA77B-30F3-428E-8879-24BD48523989}">
      <dgm:prSet phldrT="[Texto]"/>
      <dgm:spPr/>
      <dgm:t>
        <a:bodyPr/>
        <a:lstStyle/>
        <a:p>
          <a:r>
            <a:rPr lang="es-ES" dirty="0" err="1"/>
            <a:t>Dashboards</a:t>
          </a:r>
          <a:endParaRPr lang="es-ES" dirty="0"/>
        </a:p>
      </dgm:t>
    </dgm:pt>
    <dgm:pt modelId="{CD9A799F-BFBE-4642-AAED-B4DDB1A698A9}" type="parTrans" cxnId="{52FF9601-7D8F-4256-B64D-EFCED16E5087}">
      <dgm:prSet/>
      <dgm:spPr/>
      <dgm:t>
        <a:bodyPr/>
        <a:lstStyle/>
        <a:p>
          <a:endParaRPr lang="es-ES"/>
        </a:p>
      </dgm:t>
    </dgm:pt>
    <dgm:pt modelId="{8FF5839F-2A07-4B7D-B85B-F37AA25F9CAF}" type="sibTrans" cxnId="{52FF9601-7D8F-4256-B64D-EFCED16E5087}">
      <dgm:prSet/>
      <dgm:spPr/>
      <dgm:t>
        <a:bodyPr/>
        <a:lstStyle/>
        <a:p>
          <a:endParaRPr lang="es-ES"/>
        </a:p>
      </dgm:t>
    </dgm:pt>
    <dgm:pt modelId="{CB0D51E3-B880-4111-BFED-78B0FB6A2184}" type="pres">
      <dgm:prSet presAssocID="{D585D988-8A19-4CDC-8FF2-C5414FD4AE2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32DE9BC-8459-4C08-A471-13DE32DE5F03}" type="pres">
      <dgm:prSet presAssocID="{53FD5BF3-B33E-4D93-BEA2-2FDFE9D0BC9D}" presName="root1" presStyleCnt="0"/>
      <dgm:spPr/>
    </dgm:pt>
    <dgm:pt modelId="{069F28F3-B028-437C-A774-1F8264B22C26}" type="pres">
      <dgm:prSet presAssocID="{53FD5BF3-B33E-4D93-BEA2-2FDFE9D0BC9D}" presName="LevelOneTextNode" presStyleLbl="node0" presStyleIdx="0" presStyleCnt="1" custLinFactNeighborX="0">
        <dgm:presLayoutVars>
          <dgm:chPref val="3"/>
        </dgm:presLayoutVars>
      </dgm:prSet>
      <dgm:spPr/>
    </dgm:pt>
    <dgm:pt modelId="{5A27AB8C-6FE3-4781-BE5B-7F70071086DC}" type="pres">
      <dgm:prSet presAssocID="{53FD5BF3-B33E-4D93-BEA2-2FDFE9D0BC9D}" presName="level2hierChild" presStyleCnt="0"/>
      <dgm:spPr/>
    </dgm:pt>
    <dgm:pt modelId="{09839D7F-93F8-460A-A952-7E3E92A20B9D}" type="pres">
      <dgm:prSet presAssocID="{BE26E219-6DAB-4599-8C65-1C5B1C270797}" presName="conn2-1" presStyleLbl="parChTrans1D2" presStyleIdx="0" presStyleCnt="5"/>
      <dgm:spPr/>
    </dgm:pt>
    <dgm:pt modelId="{A780F0AB-076B-4152-9FC3-B048283860B0}" type="pres">
      <dgm:prSet presAssocID="{BE26E219-6DAB-4599-8C65-1C5B1C270797}" presName="connTx" presStyleLbl="parChTrans1D2" presStyleIdx="0" presStyleCnt="5"/>
      <dgm:spPr/>
    </dgm:pt>
    <dgm:pt modelId="{1CEE8F97-4661-4A4B-A0A4-B4662F6E54B2}" type="pres">
      <dgm:prSet presAssocID="{2511800B-6608-4806-A3E3-A6BB61944B7E}" presName="root2" presStyleCnt="0"/>
      <dgm:spPr/>
    </dgm:pt>
    <dgm:pt modelId="{38F736E6-D2D5-461D-A64C-199B8FC399D4}" type="pres">
      <dgm:prSet presAssocID="{2511800B-6608-4806-A3E3-A6BB61944B7E}" presName="LevelTwoTextNode" presStyleLbl="node2" presStyleIdx="0" presStyleCnt="5">
        <dgm:presLayoutVars>
          <dgm:chPref val="3"/>
        </dgm:presLayoutVars>
      </dgm:prSet>
      <dgm:spPr/>
    </dgm:pt>
    <dgm:pt modelId="{A41FCCA7-5969-4E38-83A4-5B10490E395B}" type="pres">
      <dgm:prSet presAssocID="{2511800B-6608-4806-A3E3-A6BB61944B7E}" presName="level3hierChild" presStyleCnt="0"/>
      <dgm:spPr/>
    </dgm:pt>
    <dgm:pt modelId="{79DAEF7B-6719-4062-82DD-D147DC5AF8B4}" type="pres">
      <dgm:prSet presAssocID="{AFFB055F-B9B8-4340-B247-1BA170C6F432}" presName="conn2-1" presStyleLbl="parChTrans1D2" presStyleIdx="1" presStyleCnt="5"/>
      <dgm:spPr/>
    </dgm:pt>
    <dgm:pt modelId="{17993132-EEFA-44A1-8C35-645EEBEA1DCB}" type="pres">
      <dgm:prSet presAssocID="{AFFB055F-B9B8-4340-B247-1BA170C6F432}" presName="connTx" presStyleLbl="parChTrans1D2" presStyleIdx="1" presStyleCnt="5"/>
      <dgm:spPr/>
    </dgm:pt>
    <dgm:pt modelId="{6669AD6D-82A5-4141-840F-8481AF03008D}" type="pres">
      <dgm:prSet presAssocID="{F09D39B3-C42E-47D1-8EB6-F6C94FCA6C56}" presName="root2" presStyleCnt="0"/>
      <dgm:spPr/>
    </dgm:pt>
    <dgm:pt modelId="{A666E286-F089-470D-A379-4347DD588893}" type="pres">
      <dgm:prSet presAssocID="{F09D39B3-C42E-47D1-8EB6-F6C94FCA6C56}" presName="LevelTwoTextNode" presStyleLbl="node2" presStyleIdx="1" presStyleCnt="5">
        <dgm:presLayoutVars>
          <dgm:chPref val="3"/>
        </dgm:presLayoutVars>
      </dgm:prSet>
      <dgm:spPr/>
    </dgm:pt>
    <dgm:pt modelId="{2BD380DE-A457-4AF1-AA87-E727DF39A875}" type="pres">
      <dgm:prSet presAssocID="{F09D39B3-C42E-47D1-8EB6-F6C94FCA6C56}" presName="level3hierChild" presStyleCnt="0"/>
      <dgm:spPr/>
    </dgm:pt>
    <dgm:pt modelId="{8388FAE3-D9FC-4E04-99D2-09D38ABED996}" type="pres">
      <dgm:prSet presAssocID="{9523BC08-594D-4697-95AE-0EDD900FEEFF}" presName="conn2-1" presStyleLbl="parChTrans1D2" presStyleIdx="2" presStyleCnt="5"/>
      <dgm:spPr/>
    </dgm:pt>
    <dgm:pt modelId="{62B03A50-58E9-4C49-B508-FE597FD8E497}" type="pres">
      <dgm:prSet presAssocID="{9523BC08-594D-4697-95AE-0EDD900FEEFF}" presName="connTx" presStyleLbl="parChTrans1D2" presStyleIdx="2" presStyleCnt="5"/>
      <dgm:spPr/>
    </dgm:pt>
    <dgm:pt modelId="{0A85EF63-58D1-4360-ACFF-84657CFA60A2}" type="pres">
      <dgm:prSet presAssocID="{241E4EDB-97B4-43AD-B37C-71D04A23B8D8}" presName="root2" presStyleCnt="0"/>
      <dgm:spPr/>
    </dgm:pt>
    <dgm:pt modelId="{150834CD-B9A9-4780-9E4C-37FD04255153}" type="pres">
      <dgm:prSet presAssocID="{241E4EDB-97B4-43AD-B37C-71D04A23B8D8}" presName="LevelTwoTextNode" presStyleLbl="node2" presStyleIdx="2" presStyleCnt="5">
        <dgm:presLayoutVars>
          <dgm:chPref val="3"/>
        </dgm:presLayoutVars>
      </dgm:prSet>
      <dgm:spPr/>
    </dgm:pt>
    <dgm:pt modelId="{53789CDE-3D24-4F2D-9534-E798B71573DD}" type="pres">
      <dgm:prSet presAssocID="{241E4EDB-97B4-43AD-B37C-71D04A23B8D8}" presName="level3hierChild" presStyleCnt="0"/>
      <dgm:spPr/>
    </dgm:pt>
    <dgm:pt modelId="{24EE89BF-10A5-4A12-8C56-7A5B7C4DFE10}" type="pres">
      <dgm:prSet presAssocID="{CD9A799F-BFBE-4642-AAED-B4DDB1A698A9}" presName="conn2-1" presStyleLbl="parChTrans1D2" presStyleIdx="3" presStyleCnt="5"/>
      <dgm:spPr/>
    </dgm:pt>
    <dgm:pt modelId="{7CBBFC0B-7A5D-41B0-8C4E-5D8893C1F5C7}" type="pres">
      <dgm:prSet presAssocID="{CD9A799F-BFBE-4642-AAED-B4DDB1A698A9}" presName="connTx" presStyleLbl="parChTrans1D2" presStyleIdx="3" presStyleCnt="5"/>
      <dgm:spPr/>
    </dgm:pt>
    <dgm:pt modelId="{FFE893EE-F278-4FF9-978B-0064392F1D5C}" type="pres">
      <dgm:prSet presAssocID="{77FBA77B-30F3-428E-8879-24BD48523989}" presName="root2" presStyleCnt="0"/>
      <dgm:spPr/>
    </dgm:pt>
    <dgm:pt modelId="{59834521-CC89-4FEF-AFA5-FE8C2DDB42BA}" type="pres">
      <dgm:prSet presAssocID="{77FBA77B-30F3-428E-8879-24BD48523989}" presName="LevelTwoTextNode" presStyleLbl="node2" presStyleIdx="3" presStyleCnt="5">
        <dgm:presLayoutVars>
          <dgm:chPref val="3"/>
        </dgm:presLayoutVars>
      </dgm:prSet>
      <dgm:spPr/>
    </dgm:pt>
    <dgm:pt modelId="{7BE64512-EDD9-415A-BA75-941F47421BD7}" type="pres">
      <dgm:prSet presAssocID="{77FBA77B-30F3-428E-8879-24BD48523989}" presName="level3hierChild" presStyleCnt="0"/>
      <dgm:spPr/>
    </dgm:pt>
    <dgm:pt modelId="{FA88A4B3-01CA-4576-9B67-B658D2D6A956}" type="pres">
      <dgm:prSet presAssocID="{69788FCD-92D1-4B1F-878B-1CA3068DA01F}" presName="conn2-1" presStyleLbl="parChTrans1D2" presStyleIdx="4" presStyleCnt="5"/>
      <dgm:spPr/>
    </dgm:pt>
    <dgm:pt modelId="{99DD1ACB-3C91-42A6-AAC2-616C26587505}" type="pres">
      <dgm:prSet presAssocID="{69788FCD-92D1-4B1F-878B-1CA3068DA01F}" presName="connTx" presStyleLbl="parChTrans1D2" presStyleIdx="4" presStyleCnt="5"/>
      <dgm:spPr/>
    </dgm:pt>
    <dgm:pt modelId="{7DFB3215-48BE-4F59-8C3B-4F51A6FBC651}" type="pres">
      <dgm:prSet presAssocID="{5C1B8F78-E292-4FDF-BD20-76C12F679E5B}" presName="root2" presStyleCnt="0"/>
      <dgm:spPr/>
    </dgm:pt>
    <dgm:pt modelId="{68846FB7-0761-4BD7-BF23-EADF4AE65E82}" type="pres">
      <dgm:prSet presAssocID="{5C1B8F78-E292-4FDF-BD20-76C12F679E5B}" presName="LevelTwoTextNode" presStyleLbl="node2" presStyleIdx="4" presStyleCnt="5">
        <dgm:presLayoutVars>
          <dgm:chPref val="3"/>
        </dgm:presLayoutVars>
      </dgm:prSet>
      <dgm:spPr/>
    </dgm:pt>
    <dgm:pt modelId="{C1354045-DB6E-4249-B70A-EDCBA9413EE8}" type="pres">
      <dgm:prSet presAssocID="{5C1B8F78-E292-4FDF-BD20-76C12F679E5B}" presName="level3hierChild" presStyleCnt="0"/>
      <dgm:spPr/>
    </dgm:pt>
  </dgm:ptLst>
  <dgm:cxnLst>
    <dgm:cxn modelId="{52FF9601-7D8F-4256-B64D-EFCED16E5087}" srcId="{53FD5BF3-B33E-4D93-BEA2-2FDFE9D0BC9D}" destId="{77FBA77B-30F3-428E-8879-24BD48523989}" srcOrd="3" destOrd="0" parTransId="{CD9A799F-BFBE-4642-AAED-B4DDB1A698A9}" sibTransId="{8FF5839F-2A07-4B7D-B85B-F37AA25F9CAF}"/>
    <dgm:cxn modelId="{8BBDD508-8024-4ABE-AFBD-0BD16767B8C0}" srcId="{53FD5BF3-B33E-4D93-BEA2-2FDFE9D0BC9D}" destId="{5C1B8F78-E292-4FDF-BD20-76C12F679E5B}" srcOrd="4" destOrd="0" parTransId="{69788FCD-92D1-4B1F-878B-1CA3068DA01F}" sibTransId="{022AFB01-82C5-4AB9-B3BD-2C04E2B1D496}"/>
    <dgm:cxn modelId="{5E276B0D-15DC-4328-862F-5B493221FB7F}" type="presOf" srcId="{BE26E219-6DAB-4599-8C65-1C5B1C270797}" destId="{A780F0AB-076B-4152-9FC3-B048283860B0}" srcOrd="1" destOrd="0" presId="urn:microsoft.com/office/officeart/2008/layout/HorizontalMultiLevelHierarchy"/>
    <dgm:cxn modelId="{13A9D023-B572-4713-A183-601082A785E8}" type="presOf" srcId="{CD9A799F-BFBE-4642-AAED-B4DDB1A698A9}" destId="{7CBBFC0B-7A5D-41B0-8C4E-5D8893C1F5C7}" srcOrd="1" destOrd="0" presId="urn:microsoft.com/office/officeart/2008/layout/HorizontalMultiLevelHierarchy"/>
    <dgm:cxn modelId="{51D2DA45-2E17-4343-9EE6-D3264714A261}" type="presOf" srcId="{2511800B-6608-4806-A3E3-A6BB61944B7E}" destId="{38F736E6-D2D5-461D-A64C-199B8FC399D4}" srcOrd="0" destOrd="0" presId="urn:microsoft.com/office/officeart/2008/layout/HorizontalMultiLevelHierarchy"/>
    <dgm:cxn modelId="{736FAD49-39EE-4B5C-8FEE-4BD1D488135A}" type="presOf" srcId="{9523BC08-594D-4697-95AE-0EDD900FEEFF}" destId="{8388FAE3-D9FC-4E04-99D2-09D38ABED996}" srcOrd="0" destOrd="0" presId="urn:microsoft.com/office/officeart/2008/layout/HorizontalMultiLevelHierarchy"/>
    <dgm:cxn modelId="{9BA89E6B-F66B-4520-A135-3656B690D040}" type="presOf" srcId="{CD9A799F-BFBE-4642-AAED-B4DDB1A698A9}" destId="{24EE89BF-10A5-4A12-8C56-7A5B7C4DFE10}" srcOrd="0" destOrd="0" presId="urn:microsoft.com/office/officeart/2008/layout/HorizontalMultiLevelHierarchy"/>
    <dgm:cxn modelId="{D6CD9650-0857-41FC-836A-1186DB1CD3D3}" srcId="{53FD5BF3-B33E-4D93-BEA2-2FDFE9D0BC9D}" destId="{2511800B-6608-4806-A3E3-A6BB61944B7E}" srcOrd="0" destOrd="0" parTransId="{BE26E219-6DAB-4599-8C65-1C5B1C270797}" sibTransId="{06F234F4-27A6-43F5-A383-4363CCFC4D56}"/>
    <dgm:cxn modelId="{BB78907A-A801-447E-9E60-1D201C7A3645}" type="presOf" srcId="{BE26E219-6DAB-4599-8C65-1C5B1C270797}" destId="{09839D7F-93F8-460A-A952-7E3E92A20B9D}" srcOrd="0" destOrd="0" presId="urn:microsoft.com/office/officeart/2008/layout/HorizontalMultiLevelHierarchy"/>
    <dgm:cxn modelId="{7CADBD7E-0295-43A7-9DB3-A0BF0A310D7E}" type="presOf" srcId="{9523BC08-594D-4697-95AE-0EDD900FEEFF}" destId="{62B03A50-58E9-4C49-B508-FE597FD8E497}" srcOrd="1" destOrd="0" presId="urn:microsoft.com/office/officeart/2008/layout/HorizontalMultiLevelHierarchy"/>
    <dgm:cxn modelId="{DECEBF86-919D-43BD-8F41-9A4610B26C04}" type="presOf" srcId="{AFFB055F-B9B8-4340-B247-1BA170C6F432}" destId="{17993132-EEFA-44A1-8C35-645EEBEA1DCB}" srcOrd="1" destOrd="0" presId="urn:microsoft.com/office/officeart/2008/layout/HorizontalMultiLevelHierarchy"/>
    <dgm:cxn modelId="{F73DE48F-29A4-466F-BBB5-547B408F3C70}" type="presOf" srcId="{5C1B8F78-E292-4FDF-BD20-76C12F679E5B}" destId="{68846FB7-0761-4BD7-BF23-EADF4AE65E82}" srcOrd="0" destOrd="0" presId="urn:microsoft.com/office/officeart/2008/layout/HorizontalMultiLevelHierarchy"/>
    <dgm:cxn modelId="{FBF0D69B-245D-41F0-9CDE-6C36144AF89E}" type="presOf" srcId="{D585D988-8A19-4CDC-8FF2-C5414FD4AE28}" destId="{CB0D51E3-B880-4111-BFED-78B0FB6A2184}" srcOrd="0" destOrd="0" presId="urn:microsoft.com/office/officeart/2008/layout/HorizontalMultiLevelHierarchy"/>
    <dgm:cxn modelId="{8D1EFC9D-3906-4073-AC36-D04BC4A74D83}" type="presOf" srcId="{AFFB055F-B9B8-4340-B247-1BA170C6F432}" destId="{79DAEF7B-6719-4062-82DD-D147DC5AF8B4}" srcOrd="0" destOrd="0" presId="urn:microsoft.com/office/officeart/2008/layout/HorizontalMultiLevelHierarchy"/>
    <dgm:cxn modelId="{8A9D36AE-71C5-4878-94DC-BAF18CFFD119}" type="presOf" srcId="{77FBA77B-30F3-428E-8879-24BD48523989}" destId="{59834521-CC89-4FEF-AFA5-FE8C2DDB42BA}" srcOrd="0" destOrd="0" presId="urn:microsoft.com/office/officeart/2008/layout/HorizontalMultiLevelHierarchy"/>
    <dgm:cxn modelId="{3E80EEB5-86FD-4160-B78E-34B53A2E9DFD}" type="presOf" srcId="{F09D39B3-C42E-47D1-8EB6-F6C94FCA6C56}" destId="{A666E286-F089-470D-A379-4347DD588893}" srcOrd="0" destOrd="0" presId="urn:microsoft.com/office/officeart/2008/layout/HorizontalMultiLevelHierarchy"/>
    <dgm:cxn modelId="{455025BD-03E5-4661-A2B3-4856C4DC7713}" type="presOf" srcId="{241E4EDB-97B4-43AD-B37C-71D04A23B8D8}" destId="{150834CD-B9A9-4780-9E4C-37FD04255153}" srcOrd="0" destOrd="0" presId="urn:microsoft.com/office/officeart/2008/layout/HorizontalMultiLevelHierarchy"/>
    <dgm:cxn modelId="{043EBDD2-F16A-4F31-9F16-B38604BF652D}" srcId="{53FD5BF3-B33E-4D93-BEA2-2FDFE9D0BC9D}" destId="{F09D39B3-C42E-47D1-8EB6-F6C94FCA6C56}" srcOrd="1" destOrd="0" parTransId="{AFFB055F-B9B8-4340-B247-1BA170C6F432}" sibTransId="{892F2E16-C368-402D-98CD-82D46AF28EC4}"/>
    <dgm:cxn modelId="{E5E6DAE2-B7F9-418A-A79D-43D87A3E7B0C}" srcId="{53FD5BF3-B33E-4D93-BEA2-2FDFE9D0BC9D}" destId="{241E4EDB-97B4-43AD-B37C-71D04A23B8D8}" srcOrd="2" destOrd="0" parTransId="{9523BC08-594D-4697-95AE-0EDD900FEEFF}" sibTransId="{C160B7AC-7072-4419-9591-AEF31766B13B}"/>
    <dgm:cxn modelId="{587457F4-CE46-427B-B141-4D0F70C01201}" type="presOf" srcId="{69788FCD-92D1-4B1F-878B-1CA3068DA01F}" destId="{FA88A4B3-01CA-4576-9B67-B658D2D6A956}" srcOrd="0" destOrd="0" presId="urn:microsoft.com/office/officeart/2008/layout/HorizontalMultiLevelHierarchy"/>
    <dgm:cxn modelId="{9370C8F8-DE24-4B62-A18E-7032E05A664D}" srcId="{D585D988-8A19-4CDC-8FF2-C5414FD4AE28}" destId="{53FD5BF3-B33E-4D93-BEA2-2FDFE9D0BC9D}" srcOrd="0" destOrd="0" parTransId="{203F6C07-1A1E-4DC2-8EA1-36B2E11D873E}" sibTransId="{BC7F1CBF-D22D-43AB-81D5-D999471F8857}"/>
    <dgm:cxn modelId="{A6084AFE-FC03-4093-A3E1-6C95CF4A3B03}" type="presOf" srcId="{69788FCD-92D1-4B1F-878B-1CA3068DA01F}" destId="{99DD1ACB-3C91-42A6-AAC2-616C26587505}" srcOrd="1" destOrd="0" presId="urn:microsoft.com/office/officeart/2008/layout/HorizontalMultiLevelHierarchy"/>
    <dgm:cxn modelId="{533B59FE-A894-4999-BDD1-5FBD5C8B44EB}" type="presOf" srcId="{53FD5BF3-B33E-4D93-BEA2-2FDFE9D0BC9D}" destId="{069F28F3-B028-437C-A774-1F8264B22C26}" srcOrd="0" destOrd="0" presId="urn:microsoft.com/office/officeart/2008/layout/HorizontalMultiLevelHierarchy"/>
    <dgm:cxn modelId="{C929EC1D-91B2-4DA8-99F1-A39C465E98A4}" type="presParOf" srcId="{CB0D51E3-B880-4111-BFED-78B0FB6A2184}" destId="{832DE9BC-8459-4C08-A471-13DE32DE5F03}" srcOrd="0" destOrd="0" presId="urn:microsoft.com/office/officeart/2008/layout/HorizontalMultiLevelHierarchy"/>
    <dgm:cxn modelId="{35B7C730-C437-4723-B570-71C43E465FD7}" type="presParOf" srcId="{832DE9BC-8459-4C08-A471-13DE32DE5F03}" destId="{069F28F3-B028-437C-A774-1F8264B22C26}" srcOrd="0" destOrd="0" presId="urn:microsoft.com/office/officeart/2008/layout/HorizontalMultiLevelHierarchy"/>
    <dgm:cxn modelId="{D0F70A3F-A715-4808-B350-3E506B8A9B44}" type="presParOf" srcId="{832DE9BC-8459-4C08-A471-13DE32DE5F03}" destId="{5A27AB8C-6FE3-4781-BE5B-7F70071086DC}" srcOrd="1" destOrd="0" presId="urn:microsoft.com/office/officeart/2008/layout/HorizontalMultiLevelHierarchy"/>
    <dgm:cxn modelId="{755C99EA-1F71-4B95-9239-5541453713B9}" type="presParOf" srcId="{5A27AB8C-6FE3-4781-BE5B-7F70071086DC}" destId="{09839D7F-93F8-460A-A952-7E3E92A20B9D}" srcOrd="0" destOrd="0" presId="urn:microsoft.com/office/officeart/2008/layout/HorizontalMultiLevelHierarchy"/>
    <dgm:cxn modelId="{4450B7D3-48E1-418E-AE22-7740EC23FD84}" type="presParOf" srcId="{09839D7F-93F8-460A-A952-7E3E92A20B9D}" destId="{A780F0AB-076B-4152-9FC3-B048283860B0}" srcOrd="0" destOrd="0" presId="urn:microsoft.com/office/officeart/2008/layout/HorizontalMultiLevelHierarchy"/>
    <dgm:cxn modelId="{6F8D36EA-C956-460C-8068-3268AD2864BD}" type="presParOf" srcId="{5A27AB8C-6FE3-4781-BE5B-7F70071086DC}" destId="{1CEE8F97-4661-4A4B-A0A4-B4662F6E54B2}" srcOrd="1" destOrd="0" presId="urn:microsoft.com/office/officeart/2008/layout/HorizontalMultiLevelHierarchy"/>
    <dgm:cxn modelId="{AC154DF1-B9D0-4985-B702-FB846455C348}" type="presParOf" srcId="{1CEE8F97-4661-4A4B-A0A4-B4662F6E54B2}" destId="{38F736E6-D2D5-461D-A64C-199B8FC399D4}" srcOrd="0" destOrd="0" presId="urn:microsoft.com/office/officeart/2008/layout/HorizontalMultiLevelHierarchy"/>
    <dgm:cxn modelId="{7694F36B-AF56-43A0-AD7F-3A493CE3D849}" type="presParOf" srcId="{1CEE8F97-4661-4A4B-A0A4-B4662F6E54B2}" destId="{A41FCCA7-5969-4E38-83A4-5B10490E395B}" srcOrd="1" destOrd="0" presId="urn:microsoft.com/office/officeart/2008/layout/HorizontalMultiLevelHierarchy"/>
    <dgm:cxn modelId="{C1C434CD-B22B-43EF-9CC2-F57350B0B5C9}" type="presParOf" srcId="{5A27AB8C-6FE3-4781-BE5B-7F70071086DC}" destId="{79DAEF7B-6719-4062-82DD-D147DC5AF8B4}" srcOrd="2" destOrd="0" presId="urn:microsoft.com/office/officeart/2008/layout/HorizontalMultiLevelHierarchy"/>
    <dgm:cxn modelId="{8B135424-5A17-4517-A06A-638B44EC2277}" type="presParOf" srcId="{79DAEF7B-6719-4062-82DD-D147DC5AF8B4}" destId="{17993132-EEFA-44A1-8C35-645EEBEA1DCB}" srcOrd="0" destOrd="0" presId="urn:microsoft.com/office/officeart/2008/layout/HorizontalMultiLevelHierarchy"/>
    <dgm:cxn modelId="{A532CCB2-0B93-466F-A228-D11EE53E8838}" type="presParOf" srcId="{5A27AB8C-6FE3-4781-BE5B-7F70071086DC}" destId="{6669AD6D-82A5-4141-840F-8481AF03008D}" srcOrd="3" destOrd="0" presId="urn:microsoft.com/office/officeart/2008/layout/HorizontalMultiLevelHierarchy"/>
    <dgm:cxn modelId="{1139D21F-B24A-4027-BEAD-0267552B74C6}" type="presParOf" srcId="{6669AD6D-82A5-4141-840F-8481AF03008D}" destId="{A666E286-F089-470D-A379-4347DD588893}" srcOrd="0" destOrd="0" presId="urn:microsoft.com/office/officeart/2008/layout/HorizontalMultiLevelHierarchy"/>
    <dgm:cxn modelId="{D97F5E6E-C60E-45BD-BFAB-A808905184C8}" type="presParOf" srcId="{6669AD6D-82A5-4141-840F-8481AF03008D}" destId="{2BD380DE-A457-4AF1-AA87-E727DF39A875}" srcOrd="1" destOrd="0" presId="urn:microsoft.com/office/officeart/2008/layout/HorizontalMultiLevelHierarchy"/>
    <dgm:cxn modelId="{DA778319-49DA-4147-A492-D117974642FB}" type="presParOf" srcId="{5A27AB8C-6FE3-4781-BE5B-7F70071086DC}" destId="{8388FAE3-D9FC-4E04-99D2-09D38ABED996}" srcOrd="4" destOrd="0" presId="urn:microsoft.com/office/officeart/2008/layout/HorizontalMultiLevelHierarchy"/>
    <dgm:cxn modelId="{2A19259B-21A4-4CD2-A970-FE24BB9F95F9}" type="presParOf" srcId="{8388FAE3-D9FC-4E04-99D2-09D38ABED996}" destId="{62B03A50-58E9-4C49-B508-FE597FD8E497}" srcOrd="0" destOrd="0" presId="urn:microsoft.com/office/officeart/2008/layout/HorizontalMultiLevelHierarchy"/>
    <dgm:cxn modelId="{345161E4-91D1-4C2C-A64C-1BD866B77EE7}" type="presParOf" srcId="{5A27AB8C-6FE3-4781-BE5B-7F70071086DC}" destId="{0A85EF63-58D1-4360-ACFF-84657CFA60A2}" srcOrd="5" destOrd="0" presId="urn:microsoft.com/office/officeart/2008/layout/HorizontalMultiLevelHierarchy"/>
    <dgm:cxn modelId="{B0C78009-1296-4805-8F24-CD00955B5F71}" type="presParOf" srcId="{0A85EF63-58D1-4360-ACFF-84657CFA60A2}" destId="{150834CD-B9A9-4780-9E4C-37FD04255153}" srcOrd="0" destOrd="0" presId="urn:microsoft.com/office/officeart/2008/layout/HorizontalMultiLevelHierarchy"/>
    <dgm:cxn modelId="{236E25E4-61F9-4F86-A032-ADFDDAEDF3C7}" type="presParOf" srcId="{0A85EF63-58D1-4360-ACFF-84657CFA60A2}" destId="{53789CDE-3D24-4F2D-9534-E798B71573DD}" srcOrd="1" destOrd="0" presId="urn:microsoft.com/office/officeart/2008/layout/HorizontalMultiLevelHierarchy"/>
    <dgm:cxn modelId="{0004984A-86DD-4439-89C1-1C123D81AA2D}" type="presParOf" srcId="{5A27AB8C-6FE3-4781-BE5B-7F70071086DC}" destId="{24EE89BF-10A5-4A12-8C56-7A5B7C4DFE10}" srcOrd="6" destOrd="0" presId="urn:microsoft.com/office/officeart/2008/layout/HorizontalMultiLevelHierarchy"/>
    <dgm:cxn modelId="{3B1D87DA-5A2E-49F9-9A9F-A0827EDF8E99}" type="presParOf" srcId="{24EE89BF-10A5-4A12-8C56-7A5B7C4DFE10}" destId="{7CBBFC0B-7A5D-41B0-8C4E-5D8893C1F5C7}" srcOrd="0" destOrd="0" presId="urn:microsoft.com/office/officeart/2008/layout/HorizontalMultiLevelHierarchy"/>
    <dgm:cxn modelId="{9785D333-AB0E-4630-B4C4-4FB635D0D2C8}" type="presParOf" srcId="{5A27AB8C-6FE3-4781-BE5B-7F70071086DC}" destId="{FFE893EE-F278-4FF9-978B-0064392F1D5C}" srcOrd="7" destOrd="0" presId="urn:microsoft.com/office/officeart/2008/layout/HorizontalMultiLevelHierarchy"/>
    <dgm:cxn modelId="{D5F3B127-EDC3-41B9-BA2D-772B50F96B15}" type="presParOf" srcId="{FFE893EE-F278-4FF9-978B-0064392F1D5C}" destId="{59834521-CC89-4FEF-AFA5-FE8C2DDB42BA}" srcOrd="0" destOrd="0" presId="urn:microsoft.com/office/officeart/2008/layout/HorizontalMultiLevelHierarchy"/>
    <dgm:cxn modelId="{0C4CD54F-EB31-4C18-BA3E-F83322A0A3F8}" type="presParOf" srcId="{FFE893EE-F278-4FF9-978B-0064392F1D5C}" destId="{7BE64512-EDD9-415A-BA75-941F47421BD7}" srcOrd="1" destOrd="0" presId="urn:microsoft.com/office/officeart/2008/layout/HorizontalMultiLevelHierarchy"/>
    <dgm:cxn modelId="{926321FE-08D9-49BE-B8FA-653E8B518D2F}" type="presParOf" srcId="{5A27AB8C-6FE3-4781-BE5B-7F70071086DC}" destId="{FA88A4B3-01CA-4576-9B67-B658D2D6A956}" srcOrd="8" destOrd="0" presId="urn:microsoft.com/office/officeart/2008/layout/HorizontalMultiLevelHierarchy"/>
    <dgm:cxn modelId="{06CFBD14-6301-4C88-A32A-D2F165D8C68C}" type="presParOf" srcId="{FA88A4B3-01CA-4576-9B67-B658D2D6A956}" destId="{99DD1ACB-3C91-42A6-AAC2-616C26587505}" srcOrd="0" destOrd="0" presId="urn:microsoft.com/office/officeart/2008/layout/HorizontalMultiLevelHierarchy"/>
    <dgm:cxn modelId="{EBB082B0-52EB-4A34-926A-A75EB7E0F36C}" type="presParOf" srcId="{5A27AB8C-6FE3-4781-BE5B-7F70071086DC}" destId="{7DFB3215-48BE-4F59-8C3B-4F51A6FBC651}" srcOrd="9" destOrd="0" presId="urn:microsoft.com/office/officeart/2008/layout/HorizontalMultiLevelHierarchy"/>
    <dgm:cxn modelId="{9E7E1CD5-784C-4774-A33B-7B89714CD205}" type="presParOf" srcId="{7DFB3215-48BE-4F59-8C3B-4F51A6FBC651}" destId="{68846FB7-0761-4BD7-BF23-EADF4AE65E82}" srcOrd="0" destOrd="0" presId="urn:microsoft.com/office/officeart/2008/layout/HorizontalMultiLevelHierarchy"/>
    <dgm:cxn modelId="{8CAA31FA-AFED-4E57-B334-B751E3386ED2}" type="presParOf" srcId="{7DFB3215-48BE-4F59-8C3B-4F51A6FBC651}" destId="{C1354045-DB6E-4249-B70A-EDCBA9413E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AF3FF-C537-46AB-828E-AC2476BC233E}">
      <dsp:nvSpPr>
        <dsp:cNvPr id="0" name=""/>
        <dsp:cNvSpPr/>
      </dsp:nvSpPr>
      <dsp:spPr>
        <a:xfrm>
          <a:off x="578237" y="0"/>
          <a:ext cx="6553360" cy="468888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427C3-99A0-4C1B-84C9-915AA27F181C}">
      <dsp:nvSpPr>
        <dsp:cNvPr id="0" name=""/>
        <dsp:cNvSpPr/>
      </dsp:nvSpPr>
      <dsp:spPr>
        <a:xfrm>
          <a:off x="2529" y="1406666"/>
          <a:ext cx="2353678" cy="18755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solidFill>
                <a:schemeClr val="tx1"/>
              </a:solidFill>
              <a:latin typeface="Corbel" panose="020B0503020204020204" pitchFamily="34" charset="0"/>
            </a:rPr>
            <a:t>Install</a:t>
          </a:r>
          <a:r>
            <a:rPr lang="es-ES" sz="2000" kern="1200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es-ES" sz="2000" kern="1200" dirty="0" err="1">
              <a:solidFill>
                <a:schemeClr val="tx1"/>
              </a:solidFill>
              <a:latin typeface="Corbel" panose="020B0503020204020204" pitchFamily="34" charset="0"/>
            </a:rPr>
            <a:t>the</a:t>
          </a:r>
          <a:r>
            <a:rPr lang="es-ES" sz="2000" kern="1200" dirty="0">
              <a:solidFill>
                <a:schemeClr val="tx1"/>
              </a:solidFill>
              <a:latin typeface="Corbel" panose="020B0503020204020204" pitchFamily="34" charset="0"/>
            </a:rPr>
            <a:t> virtual box </a:t>
          </a:r>
          <a:r>
            <a:rPr lang="es-ES" sz="2000" kern="1200" dirty="0" err="1">
              <a:solidFill>
                <a:schemeClr val="tx1"/>
              </a:solidFill>
              <a:latin typeface="Corbel" panose="020B0503020204020204" pitchFamily="34" charset="0"/>
            </a:rPr>
            <a:t>available</a:t>
          </a:r>
          <a:r>
            <a:rPr lang="es-ES" sz="2000" kern="1200" dirty="0">
              <a:solidFill>
                <a:schemeClr val="tx1"/>
              </a:solidFill>
              <a:latin typeface="Corbel" panose="020B0503020204020204" pitchFamily="34" charset="0"/>
            </a:rPr>
            <a:t> in </a:t>
          </a:r>
          <a:r>
            <a:rPr lang="es-ES" sz="2000" kern="1200" dirty="0" err="1">
              <a:solidFill>
                <a:schemeClr val="tx1"/>
              </a:solidFill>
              <a:latin typeface="Corbel" panose="020B0503020204020204" pitchFamily="34" charset="0"/>
            </a:rPr>
            <a:t>the</a:t>
          </a:r>
          <a:r>
            <a:rPr lang="es-ES" sz="2000" kern="1200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es-ES" sz="2000" kern="1200" dirty="0" err="1">
              <a:solidFill>
                <a:schemeClr val="tx1"/>
              </a:solidFill>
              <a:latin typeface="Corbel" panose="020B0503020204020204" pitchFamily="34" charset="0"/>
            </a:rPr>
            <a:t>website</a:t>
          </a:r>
          <a:endParaRPr lang="es-ES" sz="20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94086" y="1498223"/>
        <a:ext cx="2170564" cy="1692441"/>
      </dsp:txXfrm>
    </dsp:sp>
    <dsp:sp modelId="{22C4EEE8-F477-4B8E-9821-31E31FCC99A6}">
      <dsp:nvSpPr>
        <dsp:cNvPr id="0" name=""/>
        <dsp:cNvSpPr/>
      </dsp:nvSpPr>
      <dsp:spPr>
        <a:xfrm>
          <a:off x="2678078" y="1406666"/>
          <a:ext cx="2353678" cy="1875555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  <a:latin typeface="Corbel" panose="020B0503020204020204" pitchFamily="34" charset="0"/>
            </a:rPr>
            <a:t>Run </a:t>
          </a:r>
          <a:r>
            <a:rPr lang="es-ES" sz="2000" kern="1200" dirty="0" err="1">
              <a:solidFill>
                <a:schemeClr val="tx1"/>
              </a:solidFill>
              <a:latin typeface="Corbel" panose="020B0503020204020204" pitchFamily="34" charset="0"/>
            </a:rPr>
            <a:t>the</a:t>
          </a:r>
          <a:r>
            <a:rPr lang="es-ES" sz="2000" kern="1200" dirty="0">
              <a:solidFill>
                <a:schemeClr val="tx1"/>
              </a:solidFill>
              <a:latin typeface="Corbel" panose="020B0503020204020204" pitchFamily="34" charset="0"/>
            </a:rPr>
            <a:t> virtual box </a:t>
          </a:r>
          <a:r>
            <a:rPr lang="es-ES" sz="2000" kern="1200" dirty="0" err="1">
              <a:solidFill>
                <a:schemeClr val="tx1"/>
              </a:solidFill>
              <a:latin typeface="Corbel" panose="020B0503020204020204" pitchFamily="34" charset="0"/>
            </a:rPr>
            <a:t>installed</a:t>
          </a:r>
          <a:r>
            <a:rPr lang="es-ES" sz="2000" kern="1200" dirty="0">
              <a:solidFill>
                <a:schemeClr val="tx1"/>
              </a:solidFill>
              <a:latin typeface="Corbel" panose="020B0503020204020204" pitchFamily="34" charset="0"/>
            </a:rPr>
            <a:t> in </a:t>
          </a:r>
          <a:r>
            <a:rPr lang="es-ES" sz="2000" kern="1200" dirty="0" err="1">
              <a:solidFill>
                <a:schemeClr val="tx1"/>
              </a:solidFill>
              <a:latin typeface="Corbel" panose="020B0503020204020204" pitchFamily="34" charset="0"/>
            </a:rPr>
            <a:t>your</a:t>
          </a:r>
          <a:r>
            <a:rPr lang="es-ES" sz="2000" kern="1200" dirty="0">
              <a:solidFill>
                <a:schemeClr val="tx1"/>
              </a:solidFill>
              <a:latin typeface="Corbel" panose="020B0503020204020204" pitchFamily="34" charset="0"/>
            </a:rPr>
            <a:t> </a:t>
          </a:r>
          <a:r>
            <a:rPr lang="es-ES" sz="2000" kern="1200" dirty="0" err="1">
              <a:solidFill>
                <a:schemeClr val="tx1"/>
              </a:solidFill>
              <a:latin typeface="Corbel" panose="020B0503020204020204" pitchFamily="34" charset="0"/>
            </a:rPr>
            <a:t>computer</a:t>
          </a:r>
          <a:endParaRPr lang="es-ES" sz="20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2769635" y="1498223"/>
        <a:ext cx="2170564" cy="1692441"/>
      </dsp:txXfrm>
    </dsp:sp>
    <dsp:sp modelId="{9DC5EF6B-8ADD-475C-9B83-92165E4B9FAA}">
      <dsp:nvSpPr>
        <dsp:cNvPr id="0" name=""/>
        <dsp:cNvSpPr/>
      </dsp:nvSpPr>
      <dsp:spPr>
        <a:xfrm>
          <a:off x="5353627" y="1406666"/>
          <a:ext cx="2353678" cy="187555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  <a:latin typeface="Corbel" panose="020B0503020204020204" pitchFamily="34" charset="0"/>
            </a:rPr>
            <a:t>Access </a:t>
          </a:r>
          <a:r>
            <a:rPr lang="es-ES" sz="2000" kern="1200" dirty="0" err="1">
              <a:solidFill>
                <a:schemeClr val="bg1"/>
              </a:solidFill>
              <a:latin typeface="Corbel" panose="020B0503020204020204" pitchFamily="34" charset="0"/>
            </a:rPr>
            <a:t>to</a:t>
          </a:r>
          <a:r>
            <a:rPr lang="es-ES" sz="20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s-ES" sz="2000" kern="1200" dirty="0" err="1">
              <a:solidFill>
                <a:schemeClr val="bg1"/>
              </a:solidFill>
              <a:latin typeface="Corbel" panose="020B0503020204020204" pitchFamily="34" charset="0"/>
            </a:rPr>
            <a:t>the</a:t>
          </a:r>
          <a:r>
            <a:rPr lang="es-ES" sz="2000" kern="1200" dirty="0">
              <a:solidFill>
                <a:schemeClr val="bg1"/>
              </a:solidFill>
              <a:latin typeface="Corbel" panose="020B0503020204020204" pitchFamily="34" charset="0"/>
            </a:rPr>
            <a:t> data </a:t>
          </a:r>
          <a:r>
            <a:rPr lang="es-ES" sz="2000" kern="1200" dirty="0" err="1">
              <a:solidFill>
                <a:schemeClr val="bg1"/>
              </a:solidFill>
              <a:latin typeface="Corbel" panose="020B0503020204020204" pitchFamily="34" charset="0"/>
            </a:rPr>
            <a:t>science</a:t>
          </a:r>
          <a:r>
            <a:rPr lang="es-ES" sz="20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s-ES" sz="2000" kern="1200" dirty="0" err="1">
              <a:solidFill>
                <a:schemeClr val="bg1"/>
              </a:solidFill>
              <a:latin typeface="Corbel" panose="020B0503020204020204" pitchFamily="34" charset="0"/>
            </a:rPr>
            <a:t>platform</a:t>
          </a:r>
          <a:r>
            <a:rPr lang="es-ES" sz="20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s-ES" sz="2000" kern="1200" dirty="0" err="1">
              <a:solidFill>
                <a:schemeClr val="bg1"/>
              </a:solidFill>
              <a:latin typeface="Corbel" panose="020B0503020204020204" pitchFamily="34" charset="0"/>
            </a:rPr>
            <a:t>typing</a:t>
          </a:r>
          <a:r>
            <a:rPr lang="es-ES" sz="2000" kern="1200" dirty="0">
              <a:solidFill>
                <a:schemeClr val="bg1"/>
              </a:solidFill>
              <a:latin typeface="Corbel" panose="020B0503020204020204" pitchFamily="34" charset="0"/>
            </a:rPr>
            <a:t> </a:t>
          </a:r>
          <a:r>
            <a:rPr lang="es-ES" sz="2000" kern="1200" dirty="0">
              <a:solidFill>
                <a:schemeClr val="bg1"/>
              </a:solidFill>
              <a:latin typeface="Corbel" panose="020B0503020204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http://127.0.0.1:10000/</a:t>
          </a:r>
          <a:r>
            <a:rPr lang="es-ES" sz="2000" kern="1200" dirty="0">
              <a:solidFill>
                <a:schemeClr val="bg1"/>
              </a:solidFill>
              <a:latin typeface="Corbel" panose="020B0503020204020204" pitchFamily="34" charset="0"/>
            </a:rPr>
            <a:t> in a </a:t>
          </a:r>
          <a:r>
            <a:rPr lang="es-ES" sz="2000" kern="1200" dirty="0" err="1">
              <a:solidFill>
                <a:schemeClr val="bg1"/>
              </a:solidFill>
              <a:latin typeface="Corbel" panose="020B0503020204020204" pitchFamily="34" charset="0"/>
            </a:rPr>
            <a:t>navigator</a:t>
          </a:r>
          <a:endParaRPr lang="es-ES" sz="2000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5445184" y="1498223"/>
        <a:ext cx="2170564" cy="1692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8A4B3-01CA-4576-9B67-B658D2D6A956}">
      <dsp:nvSpPr>
        <dsp:cNvPr id="0" name=""/>
        <dsp:cNvSpPr/>
      </dsp:nvSpPr>
      <dsp:spPr>
        <a:xfrm>
          <a:off x="1929959" y="1721891"/>
          <a:ext cx="376417" cy="1434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208" y="0"/>
              </a:lnTo>
              <a:lnTo>
                <a:pt x="188208" y="1434517"/>
              </a:lnTo>
              <a:lnTo>
                <a:pt x="376417" y="143451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081091" y="2402073"/>
        <a:ext cx="74154" cy="74154"/>
      </dsp:txXfrm>
    </dsp:sp>
    <dsp:sp modelId="{24EE89BF-10A5-4A12-8C56-7A5B7C4DFE10}">
      <dsp:nvSpPr>
        <dsp:cNvPr id="0" name=""/>
        <dsp:cNvSpPr/>
      </dsp:nvSpPr>
      <dsp:spPr>
        <a:xfrm>
          <a:off x="1929959" y="1721891"/>
          <a:ext cx="376417" cy="717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208" y="0"/>
              </a:lnTo>
              <a:lnTo>
                <a:pt x="188208" y="717258"/>
              </a:lnTo>
              <a:lnTo>
                <a:pt x="376417" y="7172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097917" y="2060270"/>
        <a:ext cx="40501" cy="40501"/>
      </dsp:txXfrm>
    </dsp:sp>
    <dsp:sp modelId="{8388FAE3-D9FC-4E04-99D2-09D38ABED996}">
      <dsp:nvSpPr>
        <dsp:cNvPr id="0" name=""/>
        <dsp:cNvSpPr/>
      </dsp:nvSpPr>
      <dsp:spPr>
        <a:xfrm>
          <a:off x="1929959" y="1676171"/>
          <a:ext cx="376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417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108757" y="1712481"/>
        <a:ext cx="18820" cy="18820"/>
      </dsp:txXfrm>
    </dsp:sp>
    <dsp:sp modelId="{79DAEF7B-6719-4062-82DD-D147DC5AF8B4}">
      <dsp:nvSpPr>
        <dsp:cNvPr id="0" name=""/>
        <dsp:cNvSpPr/>
      </dsp:nvSpPr>
      <dsp:spPr>
        <a:xfrm>
          <a:off x="1929959" y="1004632"/>
          <a:ext cx="376417" cy="717258"/>
        </a:xfrm>
        <a:custGeom>
          <a:avLst/>
          <a:gdLst/>
          <a:ahLst/>
          <a:cxnLst/>
          <a:rect l="0" t="0" r="0" b="0"/>
          <a:pathLst>
            <a:path>
              <a:moveTo>
                <a:pt x="0" y="717258"/>
              </a:moveTo>
              <a:lnTo>
                <a:pt x="188208" y="717258"/>
              </a:lnTo>
              <a:lnTo>
                <a:pt x="188208" y="0"/>
              </a:lnTo>
              <a:lnTo>
                <a:pt x="37641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097917" y="1343011"/>
        <a:ext cx="40501" cy="40501"/>
      </dsp:txXfrm>
    </dsp:sp>
    <dsp:sp modelId="{09839D7F-93F8-460A-A952-7E3E92A20B9D}">
      <dsp:nvSpPr>
        <dsp:cNvPr id="0" name=""/>
        <dsp:cNvSpPr/>
      </dsp:nvSpPr>
      <dsp:spPr>
        <a:xfrm>
          <a:off x="1929959" y="287374"/>
          <a:ext cx="376417" cy="1434517"/>
        </a:xfrm>
        <a:custGeom>
          <a:avLst/>
          <a:gdLst/>
          <a:ahLst/>
          <a:cxnLst/>
          <a:rect l="0" t="0" r="0" b="0"/>
          <a:pathLst>
            <a:path>
              <a:moveTo>
                <a:pt x="0" y="1434517"/>
              </a:moveTo>
              <a:lnTo>
                <a:pt x="188208" y="1434517"/>
              </a:lnTo>
              <a:lnTo>
                <a:pt x="188208" y="0"/>
              </a:lnTo>
              <a:lnTo>
                <a:pt x="37641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081091" y="967555"/>
        <a:ext cx="74154" cy="74154"/>
      </dsp:txXfrm>
    </dsp:sp>
    <dsp:sp modelId="{069F28F3-B028-437C-A774-1F8264B22C26}">
      <dsp:nvSpPr>
        <dsp:cNvPr id="0" name=""/>
        <dsp:cNvSpPr/>
      </dsp:nvSpPr>
      <dsp:spPr>
        <a:xfrm rot="16200000">
          <a:off x="133037" y="1434988"/>
          <a:ext cx="3020036" cy="573806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Personal </a:t>
          </a:r>
          <a:r>
            <a:rPr lang="es-ES" sz="2900" kern="1200" dirty="0" err="1"/>
            <a:t>homepage</a:t>
          </a:r>
          <a:endParaRPr lang="es-ES" sz="2900" kern="1200" dirty="0"/>
        </a:p>
      </dsp:txBody>
      <dsp:txXfrm>
        <a:off x="133037" y="1434988"/>
        <a:ext cx="3020036" cy="573806"/>
      </dsp:txXfrm>
    </dsp:sp>
    <dsp:sp modelId="{38F736E6-D2D5-461D-A64C-199B8FC399D4}">
      <dsp:nvSpPr>
        <dsp:cNvPr id="0" name=""/>
        <dsp:cNvSpPr/>
      </dsp:nvSpPr>
      <dsp:spPr>
        <a:xfrm>
          <a:off x="2306376" y="470"/>
          <a:ext cx="1882086" cy="573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Projects</a:t>
          </a:r>
          <a:endParaRPr lang="es-ES" sz="2400" kern="1200" dirty="0"/>
        </a:p>
      </dsp:txBody>
      <dsp:txXfrm>
        <a:off x="2306376" y="470"/>
        <a:ext cx="1882086" cy="573806"/>
      </dsp:txXfrm>
    </dsp:sp>
    <dsp:sp modelId="{A666E286-F089-470D-A379-4347DD588893}">
      <dsp:nvSpPr>
        <dsp:cNvPr id="0" name=""/>
        <dsp:cNvSpPr/>
      </dsp:nvSpPr>
      <dsp:spPr>
        <a:xfrm>
          <a:off x="2306376" y="717729"/>
          <a:ext cx="1882086" cy="573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/>
            <a:t>Applications</a:t>
          </a:r>
          <a:endParaRPr lang="es-ES" sz="2400" kern="1200" dirty="0"/>
        </a:p>
      </dsp:txBody>
      <dsp:txXfrm>
        <a:off x="2306376" y="717729"/>
        <a:ext cx="1882086" cy="573806"/>
      </dsp:txXfrm>
    </dsp:sp>
    <dsp:sp modelId="{150834CD-B9A9-4780-9E4C-37FD04255153}">
      <dsp:nvSpPr>
        <dsp:cNvPr id="0" name=""/>
        <dsp:cNvSpPr/>
      </dsp:nvSpPr>
      <dsp:spPr>
        <a:xfrm>
          <a:off x="2306376" y="1434988"/>
          <a:ext cx="1882086" cy="573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Project folders</a:t>
          </a:r>
        </a:p>
      </dsp:txBody>
      <dsp:txXfrm>
        <a:off x="2306376" y="1434988"/>
        <a:ext cx="1882086" cy="573806"/>
      </dsp:txXfrm>
    </dsp:sp>
    <dsp:sp modelId="{59834521-CC89-4FEF-AFA5-FE8C2DDB42BA}">
      <dsp:nvSpPr>
        <dsp:cNvPr id="0" name=""/>
        <dsp:cNvSpPr/>
      </dsp:nvSpPr>
      <dsp:spPr>
        <a:xfrm>
          <a:off x="2306376" y="2152246"/>
          <a:ext cx="1882086" cy="573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 err="1"/>
            <a:t>Dashboards</a:t>
          </a:r>
          <a:endParaRPr lang="es-ES" sz="2400" kern="1200" dirty="0"/>
        </a:p>
      </dsp:txBody>
      <dsp:txXfrm>
        <a:off x="2306376" y="2152246"/>
        <a:ext cx="1882086" cy="573806"/>
      </dsp:txXfrm>
    </dsp:sp>
    <dsp:sp modelId="{68846FB7-0761-4BD7-BF23-EADF4AE65E82}">
      <dsp:nvSpPr>
        <dsp:cNvPr id="0" name=""/>
        <dsp:cNvSpPr/>
      </dsp:nvSpPr>
      <dsp:spPr>
        <a:xfrm>
          <a:off x="2306376" y="2869505"/>
          <a:ext cx="1882086" cy="5738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Wikis</a:t>
          </a:r>
        </a:p>
      </dsp:txBody>
      <dsp:txXfrm>
        <a:off x="2306376" y="2869505"/>
        <a:ext cx="1882086" cy="573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E1EB-C514-44D3-9967-1410115F2581}" type="datetimeFigureOut">
              <a:rPr lang="es-ES" smtClean="0"/>
              <a:t>23/03/2022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A1D3-F4F7-4275-9B84-CC7F17C1C2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84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E1EB-C514-44D3-9967-1410115F2581}" type="datetimeFigureOut">
              <a:rPr lang="es-ES" smtClean="0"/>
              <a:t>23/03/2022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A1D3-F4F7-4275-9B84-CC7F17C1C2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80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E1EB-C514-44D3-9967-1410115F2581}" type="datetimeFigureOut">
              <a:rPr lang="es-ES" smtClean="0"/>
              <a:t>23/03/2022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A1D3-F4F7-4275-9B84-CC7F17C1C2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00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E1EB-C514-44D3-9967-1410115F2581}" type="datetimeFigureOut">
              <a:rPr lang="es-ES" smtClean="0"/>
              <a:t>23/03/2022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A1D3-F4F7-4275-9B84-CC7F17C1C2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58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E1EB-C514-44D3-9967-1410115F2581}" type="datetimeFigureOut">
              <a:rPr lang="es-ES" smtClean="0"/>
              <a:t>23/03/2022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A1D3-F4F7-4275-9B84-CC7F17C1C2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81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E1EB-C514-44D3-9967-1410115F2581}" type="datetimeFigureOut">
              <a:rPr lang="es-ES" smtClean="0"/>
              <a:t>23/03/2022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A1D3-F4F7-4275-9B84-CC7F17C1C2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36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E1EB-C514-44D3-9967-1410115F2581}" type="datetimeFigureOut">
              <a:rPr lang="es-ES" smtClean="0"/>
              <a:t>23/03/2022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A1D3-F4F7-4275-9B84-CC7F17C1C2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19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E1EB-C514-44D3-9967-1410115F2581}" type="datetimeFigureOut">
              <a:rPr lang="es-ES" smtClean="0"/>
              <a:t>23/03/2022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A1D3-F4F7-4275-9B84-CC7F17C1C2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41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E1EB-C514-44D3-9967-1410115F2581}" type="datetimeFigureOut">
              <a:rPr lang="es-ES" smtClean="0"/>
              <a:t>23/03/2022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A1D3-F4F7-4275-9B84-CC7F17C1C2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99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E1EB-C514-44D3-9967-1410115F2581}" type="datetimeFigureOut">
              <a:rPr lang="es-ES" smtClean="0"/>
              <a:t>23/03/2022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A1D3-F4F7-4275-9B84-CC7F17C1C2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98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E1EB-C514-44D3-9967-1410115F2581}" type="datetimeFigureOut">
              <a:rPr lang="es-ES" smtClean="0"/>
              <a:t>23/03/2022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A1D3-F4F7-4275-9B84-CC7F17C1C2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45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E1EB-C514-44D3-9967-1410115F2581}" type="datetimeFigureOut">
              <a:rPr lang="es-ES" smtClean="0"/>
              <a:t>23/03/2022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3A1D3-F4F7-4275-9B84-CC7F17C1C2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36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36AAD53-5FC7-4F4B-9FDC-28B78BB689D8}"/>
              </a:ext>
            </a:extLst>
          </p:cNvPr>
          <p:cNvCxnSpPr>
            <a:cxnSpLocks/>
          </p:cNvCxnSpPr>
          <p:nvPr/>
        </p:nvCxnSpPr>
        <p:spPr>
          <a:xfrm>
            <a:off x="0" y="1939871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 Box 22">
            <a:extLst>
              <a:ext uri="{FF2B5EF4-FFF2-40B4-BE49-F238E27FC236}">
                <a16:creationId xmlns:a16="http://schemas.microsoft.com/office/drawing/2014/main" id="{F29E10CA-56C4-401C-B2A3-3FE802A3A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170" y="2092657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600" b="1" dirty="0">
                <a:solidFill>
                  <a:srgbClr val="002060"/>
                </a:solidFill>
                <a:latin typeface="Corbel" panose="020B0503020204020204" pitchFamily="34" charset="0"/>
              </a:rPr>
              <a:t>Introduction to data-driven critical thinking</a:t>
            </a:r>
            <a:endParaRPr lang="en-US" sz="44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3D82AB7-C705-4281-884F-9CA31D6DA21F}"/>
              </a:ext>
            </a:extLst>
          </p:cNvPr>
          <p:cNvSpPr txBox="1">
            <a:spLocks/>
          </p:cNvSpPr>
          <p:nvPr/>
        </p:nvSpPr>
        <p:spPr>
          <a:xfrm>
            <a:off x="1779105" y="4040925"/>
            <a:ext cx="9263270" cy="831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endParaRPr lang="en-US" sz="32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 descr="https://www.upv.es/perfiles/pas-pdi/imagenes/marca_UPV_principal_color300.jpg">
            <a:extLst>
              <a:ext uri="{FF2B5EF4-FFF2-40B4-BE49-F238E27FC236}">
                <a16:creationId xmlns:a16="http://schemas.microsoft.com/office/drawing/2014/main" id="{334E1389-BE92-443F-9DD6-373DDD4D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7" y="5679024"/>
            <a:ext cx="2470927" cy="87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LiCo – Data Literacy in Context">
            <a:extLst>
              <a:ext uri="{FF2B5EF4-FFF2-40B4-BE49-F238E27FC236}">
                <a16:creationId xmlns:a16="http://schemas.microsoft.com/office/drawing/2014/main" id="{38C6677A-53C4-4996-913A-981B57CD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188" y="59852"/>
            <a:ext cx="1827414" cy="18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rasmus-logo - Assembly of European Regions">
            <a:extLst>
              <a:ext uri="{FF2B5EF4-FFF2-40B4-BE49-F238E27FC236}">
                <a16:creationId xmlns:a16="http://schemas.microsoft.com/office/drawing/2014/main" id="{4B16288B-0803-47F4-9BB2-CA3C83BD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1" y="575643"/>
            <a:ext cx="4005469" cy="88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cover our partners! – University of Debrecen – Ruralization EU">
            <a:extLst>
              <a:ext uri="{FF2B5EF4-FFF2-40B4-BE49-F238E27FC236}">
                <a16:creationId xmlns:a16="http://schemas.microsoft.com/office/drawing/2014/main" id="{564CE431-F6B2-4B48-B5C6-81D7BFE2A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30" y="5373455"/>
            <a:ext cx="1484545" cy="14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mburg University of Applied Sciences - Wikipedia">
            <a:extLst>
              <a:ext uri="{FF2B5EF4-FFF2-40B4-BE49-F238E27FC236}">
                <a16:creationId xmlns:a16="http://schemas.microsoft.com/office/drawing/2014/main" id="{76C6085E-1D16-4CD8-BCA9-885CDC8FF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44" y="5799822"/>
            <a:ext cx="2068281" cy="76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iversity of Applied Sciences Utrecht (HU) – Empleos - Academic Positions">
            <a:extLst>
              <a:ext uri="{FF2B5EF4-FFF2-40B4-BE49-F238E27FC236}">
                <a16:creationId xmlns:a16="http://schemas.microsoft.com/office/drawing/2014/main" id="{63A9EEB0-F6E2-495F-AC2B-2F38578E8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890" y="5783933"/>
            <a:ext cx="1433005" cy="5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ataiku | Everyday AI, Extraordinary People">
            <a:extLst>
              <a:ext uri="{FF2B5EF4-FFF2-40B4-BE49-F238E27FC236}">
                <a16:creationId xmlns:a16="http://schemas.microsoft.com/office/drawing/2014/main" id="{1AEF85F6-AB47-4720-A00F-FF0CF393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05" y="572222"/>
            <a:ext cx="1744938" cy="7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3C96177-866D-400F-AC77-E80884FFB314}"/>
              </a:ext>
            </a:extLst>
          </p:cNvPr>
          <p:cNvSpPr/>
          <p:nvPr/>
        </p:nvSpPr>
        <p:spPr>
          <a:xfrm>
            <a:off x="3827503" y="3408537"/>
            <a:ext cx="4894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Dataiku</a:t>
            </a:r>
            <a:r>
              <a:rPr lang="en-US" sz="4000" b="1" dirty="0">
                <a:solidFill>
                  <a:srgbClr val="002060"/>
                </a:solidFill>
                <a:latin typeface="Corbel" panose="020B0503020204020204" pitchFamily="34" charset="0"/>
              </a:rPr>
              <a:t> environment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8EC24F68-428A-4AA4-9B01-D9A51D8CE0D4}"/>
              </a:ext>
            </a:extLst>
          </p:cNvPr>
          <p:cNvCxnSpPr>
            <a:cxnSpLocks/>
          </p:cNvCxnSpPr>
          <p:nvPr/>
        </p:nvCxnSpPr>
        <p:spPr>
          <a:xfrm>
            <a:off x="0" y="5009474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23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63C3136-10E9-4CB5-8165-18182C97150A}"/>
              </a:ext>
            </a:extLst>
          </p:cNvPr>
          <p:cNvSpPr/>
          <p:nvPr/>
        </p:nvSpPr>
        <p:spPr>
          <a:xfrm>
            <a:off x="464282" y="502431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Dataiku</a:t>
            </a:r>
            <a:r>
              <a:rPr lang="en-US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 environment</a:t>
            </a:r>
          </a:p>
        </p:txBody>
      </p:sp>
      <p:pic>
        <p:nvPicPr>
          <p:cNvPr id="5" name="Picture 4" descr="DaLiCo – Data Literacy in Context">
            <a:extLst>
              <a:ext uri="{FF2B5EF4-FFF2-40B4-BE49-F238E27FC236}">
                <a16:creationId xmlns:a16="http://schemas.microsoft.com/office/drawing/2014/main" id="{0CE324DB-455A-4F6D-B343-9938B67D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379" y="0"/>
            <a:ext cx="1827414" cy="18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FE93756E-1C26-4DE6-8DB1-80E5A781C9F6}"/>
              </a:ext>
            </a:extLst>
          </p:cNvPr>
          <p:cNvSpPr/>
          <p:nvPr/>
        </p:nvSpPr>
        <p:spPr>
          <a:xfrm>
            <a:off x="548896" y="1025651"/>
            <a:ext cx="7944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anose="020B0503020204020204" pitchFamily="34" charset="0"/>
              </a:rPr>
              <a:t>Installation of </a:t>
            </a:r>
            <a:r>
              <a:rPr lang="en-US" sz="36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Dataiku</a:t>
            </a:r>
            <a:r>
              <a:rPr lang="en-US" sz="3600" b="1" dirty="0">
                <a:solidFill>
                  <a:srgbClr val="002060"/>
                </a:solidFill>
                <a:latin typeface="Corbel" panose="020B0503020204020204" pitchFamily="34" charset="0"/>
              </a:rPr>
              <a:t> DSS in Windows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144147C-B27E-4EA6-9B5E-308C2E3D7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544365"/>
              </p:ext>
            </p:extLst>
          </p:nvPr>
        </p:nvGraphicFramePr>
        <p:xfrm>
          <a:off x="105878" y="1827414"/>
          <a:ext cx="7709836" cy="468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194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D5ED0E3-8DC8-4C6C-BEAF-D75C01FAFB19}"/>
              </a:ext>
            </a:extLst>
          </p:cNvPr>
          <p:cNvSpPr/>
          <p:nvPr/>
        </p:nvSpPr>
        <p:spPr>
          <a:xfrm>
            <a:off x="4803006" y="2278808"/>
            <a:ext cx="3118586" cy="17830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FB9E2AD-DEC6-48AB-BD3F-746DE6CEA0C4}"/>
              </a:ext>
            </a:extLst>
          </p:cNvPr>
          <p:cNvSpPr txBox="1"/>
          <p:nvPr/>
        </p:nvSpPr>
        <p:spPr>
          <a:xfrm>
            <a:off x="4942794" y="2301962"/>
            <a:ext cx="26996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  <a:latin typeface="Corbel" panose="020B0503020204020204" pitchFamily="34" charset="0"/>
              </a:rPr>
              <a:t>Flow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bg1"/>
                </a:solidFill>
                <a:latin typeface="Corbel" panose="020B0503020204020204" pitchFamily="34" charset="0"/>
              </a:rPr>
              <a:t>Datasets</a:t>
            </a:r>
            <a:endParaRPr lang="es-ES" sz="2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bg1"/>
                </a:solidFill>
                <a:latin typeface="Corbel" panose="020B0503020204020204" pitchFamily="34" charset="0"/>
              </a:rPr>
              <a:t>Recipes</a:t>
            </a:r>
            <a:endParaRPr lang="es-ES" sz="2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bg1"/>
                </a:solidFill>
                <a:latin typeface="Corbel" panose="020B0503020204020204" pitchFamily="34" charset="0"/>
              </a:rPr>
              <a:t>Machine </a:t>
            </a:r>
            <a:r>
              <a:rPr lang="es-ES" sz="2000" dirty="0" err="1">
                <a:solidFill>
                  <a:schemeClr val="bg1"/>
                </a:solidFill>
                <a:latin typeface="Corbel" panose="020B0503020204020204" pitchFamily="34" charset="0"/>
              </a:rPr>
              <a:t>learning</a:t>
            </a:r>
            <a:endParaRPr lang="es-ES" sz="2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dirty="0" err="1">
                <a:solidFill>
                  <a:schemeClr val="bg1"/>
                </a:solidFill>
                <a:latin typeface="Corbel" panose="020B0503020204020204" pitchFamily="34" charset="0"/>
              </a:rPr>
              <a:t>Worksheets</a:t>
            </a:r>
            <a:r>
              <a:rPr lang="es-ES" sz="2000" dirty="0">
                <a:solidFill>
                  <a:schemeClr val="bg1"/>
                </a:solidFill>
                <a:latin typeface="Corbel" panose="020B0503020204020204" pitchFamily="34" charset="0"/>
              </a:rPr>
              <a:t> -&gt; </a:t>
            </a:r>
            <a:r>
              <a:rPr lang="es-ES" sz="2000" dirty="0" err="1">
                <a:solidFill>
                  <a:schemeClr val="bg1"/>
                </a:solidFill>
                <a:latin typeface="Corbel" panose="020B0503020204020204" pitchFamily="34" charset="0"/>
              </a:rPr>
              <a:t>Cards</a:t>
            </a:r>
            <a:endParaRPr lang="es-ES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 descr="DaLiCo – Data Literacy in Context">
            <a:extLst>
              <a:ext uri="{FF2B5EF4-FFF2-40B4-BE49-F238E27FC236}">
                <a16:creationId xmlns:a16="http://schemas.microsoft.com/office/drawing/2014/main" id="{0CE324DB-455A-4F6D-B343-9938B67D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379" y="0"/>
            <a:ext cx="1827414" cy="18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FE93756E-1C26-4DE6-8DB1-80E5A781C9F6}"/>
              </a:ext>
            </a:extLst>
          </p:cNvPr>
          <p:cNvSpPr/>
          <p:nvPr/>
        </p:nvSpPr>
        <p:spPr>
          <a:xfrm>
            <a:off x="548896" y="1025651"/>
            <a:ext cx="7683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Dataiku</a:t>
            </a:r>
            <a:r>
              <a:rPr lang="en-US" sz="3600" b="1" dirty="0">
                <a:solidFill>
                  <a:srgbClr val="002060"/>
                </a:solidFill>
                <a:latin typeface="Corbel" panose="020B0503020204020204" pitchFamily="34" charset="0"/>
              </a:rPr>
              <a:t> Homepage. Visual Grammar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EE94F083-74F9-4CAA-B2F7-C51A02BDCF27}"/>
              </a:ext>
            </a:extLst>
          </p:cNvPr>
          <p:cNvGraphicFramePr/>
          <p:nvPr>
            <p:extLst/>
          </p:nvPr>
        </p:nvGraphicFramePr>
        <p:xfrm>
          <a:off x="-601822" y="2278807"/>
          <a:ext cx="5544616" cy="344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4AFB94CE-D6F9-4B5D-8528-B5133AEAC158}"/>
              </a:ext>
            </a:extLst>
          </p:cNvPr>
          <p:cNvSpPr/>
          <p:nvPr/>
        </p:nvSpPr>
        <p:spPr>
          <a:xfrm>
            <a:off x="3840156" y="2278807"/>
            <a:ext cx="648072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orbel" panose="020B0503020204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36B8B69-0AE2-4830-8D6A-E55F2040E90A}"/>
              </a:ext>
            </a:extLst>
          </p:cNvPr>
          <p:cNvSpPr/>
          <p:nvPr/>
        </p:nvSpPr>
        <p:spPr>
          <a:xfrm>
            <a:off x="464282" y="502431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Dataiku</a:t>
            </a:r>
            <a:r>
              <a:rPr lang="en-US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 environment</a:t>
            </a:r>
          </a:p>
        </p:txBody>
      </p:sp>
    </p:spTree>
    <p:extLst>
      <p:ext uri="{BB962C8B-B14F-4D97-AF65-F5344CB8AC3E}">
        <p14:creationId xmlns:p14="http://schemas.microsoft.com/office/powerpoint/2010/main" val="104921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LiCo – Data Literacy in Context">
            <a:extLst>
              <a:ext uri="{FF2B5EF4-FFF2-40B4-BE49-F238E27FC236}">
                <a16:creationId xmlns:a16="http://schemas.microsoft.com/office/drawing/2014/main" id="{0CE324DB-455A-4F6D-B343-9938B67D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379" y="0"/>
            <a:ext cx="1827414" cy="18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FE93756E-1C26-4DE6-8DB1-80E5A781C9F6}"/>
              </a:ext>
            </a:extLst>
          </p:cNvPr>
          <p:cNvSpPr/>
          <p:nvPr/>
        </p:nvSpPr>
        <p:spPr>
          <a:xfrm>
            <a:off x="548896" y="1025651"/>
            <a:ext cx="1811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anose="020B0503020204020204" pitchFamily="34" charset="0"/>
              </a:rPr>
              <a:t>Projects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468B6B-4C01-44A2-BE8D-CF7A07476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21" y="2486532"/>
            <a:ext cx="7555685" cy="38463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42EB23B-BB07-4614-A809-078D285628AE}"/>
              </a:ext>
            </a:extLst>
          </p:cNvPr>
          <p:cNvSpPr/>
          <p:nvPr/>
        </p:nvSpPr>
        <p:spPr>
          <a:xfrm>
            <a:off x="612906" y="1719621"/>
            <a:ext cx="774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rbel" panose="020B0503020204020204" pitchFamily="34" charset="0"/>
              </a:rPr>
              <a:t>A </a:t>
            </a:r>
            <a:r>
              <a:rPr lang="en-GB" sz="2000" dirty="0" err="1">
                <a:latin typeface="Corbel" panose="020B0503020204020204" pitchFamily="34" charset="0"/>
              </a:rPr>
              <a:t>Dataiku</a:t>
            </a:r>
            <a:r>
              <a:rPr lang="en-GB" sz="2000" dirty="0">
                <a:latin typeface="Corbel" panose="020B0503020204020204" pitchFamily="34" charset="0"/>
              </a:rPr>
              <a:t> DSS project is a </a:t>
            </a:r>
            <a:r>
              <a:rPr lang="en-GB" sz="2000" b="1" dirty="0">
                <a:latin typeface="Corbel" panose="020B0503020204020204" pitchFamily="34" charset="0"/>
              </a:rPr>
              <a:t>container for all your work on a particular activity</a:t>
            </a:r>
            <a:endParaRPr lang="es-ES" sz="2000" dirty="0">
              <a:latin typeface="Corbel" panose="020B0503020204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E360E78-0109-4E7B-A430-B30F6D7392F6}"/>
              </a:ext>
            </a:extLst>
          </p:cNvPr>
          <p:cNvSpPr/>
          <p:nvPr/>
        </p:nvSpPr>
        <p:spPr>
          <a:xfrm>
            <a:off x="464282" y="502431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Dataiku</a:t>
            </a:r>
            <a:r>
              <a:rPr lang="en-US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 environment</a:t>
            </a:r>
          </a:p>
        </p:txBody>
      </p:sp>
    </p:spTree>
    <p:extLst>
      <p:ext uri="{BB962C8B-B14F-4D97-AF65-F5344CB8AC3E}">
        <p14:creationId xmlns:p14="http://schemas.microsoft.com/office/powerpoint/2010/main" val="15353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LiCo – Data Literacy in Context">
            <a:extLst>
              <a:ext uri="{FF2B5EF4-FFF2-40B4-BE49-F238E27FC236}">
                <a16:creationId xmlns:a16="http://schemas.microsoft.com/office/drawing/2014/main" id="{0CE324DB-455A-4F6D-B343-9938B67D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379" y="0"/>
            <a:ext cx="1827414" cy="18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FE93756E-1C26-4DE6-8DB1-80E5A781C9F6}"/>
              </a:ext>
            </a:extLst>
          </p:cNvPr>
          <p:cNvSpPr/>
          <p:nvPr/>
        </p:nvSpPr>
        <p:spPr>
          <a:xfrm>
            <a:off x="548896" y="1025651"/>
            <a:ext cx="3607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anose="020B0503020204020204" pitchFamily="34" charset="0"/>
              </a:rPr>
              <a:t>Flow and Recipes</a:t>
            </a:r>
          </a:p>
        </p:txBody>
      </p:sp>
      <p:pic>
        <p:nvPicPr>
          <p:cNvPr id="7" name="Imagen 6" descr="../_images/visual_recipes.png">
            <a:extLst>
              <a:ext uri="{FF2B5EF4-FFF2-40B4-BE49-F238E27FC236}">
                <a16:creationId xmlns:a16="http://schemas.microsoft.com/office/drawing/2014/main" id="{8D4B8369-054A-4D61-A06F-06DAA0733C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9" y="1942245"/>
            <a:ext cx="792088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C317E7B-536D-4DCC-90BA-9F708AC356F1}"/>
              </a:ext>
            </a:extLst>
          </p:cNvPr>
          <p:cNvSpPr/>
          <p:nvPr/>
        </p:nvSpPr>
        <p:spPr>
          <a:xfrm>
            <a:off x="464282" y="502431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Dataiku</a:t>
            </a:r>
            <a:r>
              <a:rPr lang="en-US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 environment</a:t>
            </a:r>
          </a:p>
        </p:txBody>
      </p:sp>
    </p:spTree>
    <p:extLst>
      <p:ext uri="{BB962C8B-B14F-4D97-AF65-F5344CB8AC3E}">
        <p14:creationId xmlns:p14="http://schemas.microsoft.com/office/powerpoint/2010/main" val="105211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LiCo – Data Literacy in Context">
            <a:extLst>
              <a:ext uri="{FF2B5EF4-FFF2-40B4-BE49-F238E27FC236}">
                <a16:creationId xmlns:a16="http://schemas.microsoft.com/office/drawing/2014/main" id="{0CE324DB-455A-4F6D-B343-9938B67D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379" y="0"/>
            <a:ext cx="1827414" cy="18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FE93756E-1C26-4DE6-8DB1-80E5A781C9F6}"/>
              </a:ext>
            </a:extLst>
          </p:cNvPr>
          <p:cNvSpPr/>
          <p:nvPr/>
        </p:nvSpPr>
        <p:spPr>
          <a:xfrm>
            <a:off x="548896" y="1025651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anose="020B0503020204020204" pitchFamily="34" charset="0"/>
              </a:rPr>
              <a:t>Dashboards</a:t>
            </a:r>
          </a:p>
        </p:txBody>
      </p:sp>
      <p:pic>
        <p:nvPicPr>
          <p:cNvPr id="6" name="Picture 2" descr="Concept: Dashboards in DSS — Dataiku Knowledge Base">
            <a:extLst>
              <a:ext uri="{FF2B5EF4-FFF2-40B4-BE49-F238E27FC236}">
                <a16:creationId xmlns:a16="http://schemas.microsoft.com/office/drawing/2014/main" id="{2976F216-0FC7-4795-8883-64E5C347B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7"/>
          <a:stretch/>
        </p:blipFill>
        <p:spPr bwMode="auto">
          <a:xfrm>
            <a:off x="271620" y="2327875"/>
            <a:ext cx="7929104" cy="326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75A8A03-1C2F-4004-BA85-50F38C4DC784}"/>
              </a:ext>
            </a:extLst>
          </p:cNvPr>
          <p:cNvSpPr/>
          <p:nvPr/>
        </p:nvSpPr>
        <p:spPr>
          <a:xfrm>
            <a:off x="464282" y="502431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Dataiku</a:t>
            </a:r>
            <a:r>
              <a:rPr lang="en-US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 environment</a:t>
            </a:r>
          </a:p>
        </p:txBody>
      </p:sp>
    </p:spTree>
    <p:extLst>
      <p:ext uri="{BB962C8B-B14F-4D97-AF65-F5344CB8AC3E}">
        <p14:creationId xmlns:p14="http://schemas.microsoft.com/office/powerpoint/2010/main" val="111679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LiCo – Data Literacy in Context">
            <a:extLst>
              <a:ext uri="{FF2B5EF4-FFF2-40B4-BE49-F238E27FC236}">
                <a16:creationId xmlns:a16="http://schemas.microsoft.com/office/drawing/2014/main" id="{0CE324DB-455A-4F6D-B343-9938B67D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379" y="0"/>
            <a:ext cx="1827414" cy="18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FE93756E-1C26-4DE6-8DB1-80E5A781C9F6}"/>
              </a:ext>
            </a:extLst>
          </p:cNvPr>
          <p:cNvSpPr/>
          <p:nvPr/>
        </p:nvSpPr>
        <p:spPr>
          <a:xfrm>
            <a:off x="548896" y="1025651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 panose="020B0503020204020204" pitchFamily="34" charset="0"/>
              </a:rPr>
              <a:t>Worksheets</a:t>
            </a:r>
          </a:p>
        </p:txBody>
      </p:sp>
      <p:pic>
        <p:nvPicPr>
          <p:cNvPr id="7" name="Picture 2" descr="https://mms.businesswire.com/media/20200318005727/es/779815/5/Dataiku_7.0_Interactive_Statistics.jpg?download=1">
            <a:extLst>
              <a:ext uri="{FF2B5EF4-FFF2-40B4-BE49-F238E27FC236}">
                <a16:creationId xmlns:a16="http://schemas.microsoft.com/office/drawing/2014/main" id="{814E3D71-5BD4-4E46-B903-E87AE6F95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1" y="1783926"/>
            <a:ext cx="8374815" cy="437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D5E63F0-90E8-45C3-B433-5EC5201E5203}"/>
              </a:ext>
            </a:extLst>
          </p:cNvPr>
          <p:cNvSpPr/>
          <p:nvPr/>
        </p:nvSpPr>
        <p:spPr>
          <a:xfrm>
            <a:off x="464282" y="502431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Dataiku</a:t>
            </a:r>
            <a:r>
              <a:rPr lang="en-US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 environment</a:t>
            </a:r>
          </a:p>
        </p:txBody>
      </p:sp>
    </p:spTree>
    <p:extLst>
      <p:ext uri="{BB962C8B-B14F-4D97-AF65-F5344CB8AC3E}">
        <p14:creationId xmlns:p14="http://schemas.microsoft.com/office/powerpoint/2010/main" val="312803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36AAD53-5FC7-4F4B-9FDC-28B78BB689D8}"/>
              </a:ext>
            </a:extLst>
          </p:cNvPr>
          <p:cNvCxnSpPr>
            <a:cxnSpLocks/>
          </p:cNvCxnSpPr>
          <p:nvPr/>
        </p:nvCxnSpPr>
        <p:spPr>
          <a:xfrm>
            <a:off x="0" y="1939871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 Box 22">
            <a:extLst>
              <a:ext uri="{FF2B5EF4-FFF2-40B4-BE49-F238E27FC236}">
                <a16:creationId xmlns:a16="http://schemas.microsoft.com/office/drawing/2014/main" id="{F29E10CA-56C4-401C-B2A3-3FE802A3A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170" y="2092657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600" b="1" dirty="0">
                <a:solidFill>
                  <a:srgbClr val="002060"/>
                </a:solidFill>
                <a:latin typeface="Corbel" panose="020B0503020204020204" pitchFamily="34" charset="0"/>
              </a:rPr>
              <a:t>Introduction to data-driven critical thinking</a:t>
            </a:r>
            <a:endParaRPr lang="en-US" sz="44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3D82AB7-C705-4281-884F-9CA31D6DA21F}"/>
              </a:ext>
            </a:extLst>
          </p:cNvPr>
          <p:cNvSpPr txBox="1">
            <a:spLocks/>
          </p:cNvSpPr>
          <p:nvPr/>
        </p:nvSpPr>
        <p:spPr>
          <a:xfrm>
            <a:off x="1779105" y="4040925"/>
            <a:ext cx="9263270" cy="831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endParaRPr lang="en-US" sz="32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 descr="https://www.upv.es/perfiles/pas-pdi/imagenes/marca_UPV_principal_color300.jpg">
            <a:extLst>
              <a:ext uri="{FF2B5EF4-FFF2-40B4-BE49-F238E27FC236}">
                <a16:creationId xmlns:a16="http://schemas.microsoft.com/office/drawing/2014/main" id="{334E1389-BE92-443F-9DD6-373DDD4D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7" y="5679024"/>
            <a:ext cx="2470927" cy="87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LiCo – Data Literacy in Context">
            <a:extLst>
              <a:ext uri="{FF2B5EF4-FFF2-40B4-BE49-F238E27FC236}">
                <a16:creationId xmlns:a16="http://schemas.microsoft.com/office/drawing/2014/main" id="{38C6677A-53C4-4996-913A-981B57CD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188" y="59852"/>
            <a:ext cx="1827414" cy="18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rasmus-logo - Assembly of European Regions">
            <a:extLst>
              <a:ext uri="{FF2B5EF4-FFF2-40B4-BE49-F238E27FC236}">
                <a16:creationId xmlns:a16="http://schemas.microsoft.com/office/drawing/2014/main" id="{4B16288B-0803-47F4-9BB2-CA3C83BD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1" y="575643"/>
            <a:ext cx="4005469" cy="88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cover our partners! – University of Debrecen – Ruralization EU">
            <a:extLst>
              <a:ext uri="{FF2B5EF4-FFF2-40B4-BE49-F238E27FC236}">
                <a16:creationId xmlns:a16="http://schemas.microsoft.com/office/drawing/2014/main" id="{564CE431-F6B2-4B48-B5C6-81D7BFE2A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30" y="5373455"/>
            <a:ext cx="1484545" cy="14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mburg University of Applied Sciences - Wikipedia">
            <a:extLst>
              <a:ext uri="{FF2B5EF4-FFF2-40B4-BE49-F238E27FC236}">
                <a16:creationId xmlns:a16="http://schemas.microsoft.com/office/drawing/2014/main" id="{76C6085E-1D16-4CD8-BCA9-885CDC8FF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44" y="5799822"/>
            <a:ext cx="2068281" cy="76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iversity of Applied Sciences Utrecht (HU) – Empleos - Academic Positions">
            <a:extLst>
              <a:ext uri="{FF2B5EF4-FFF2-40B4-BE49-F238E27FC236}">
                <a16:creationId xmlns:a16="http://schemas.microsoft.com/office/drawing/2014/main" id="{63A9EEB0-F6E2-495F-AC2B-2F38578E8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890" y="5783933"/>
            <a:ext cx="1433005" cy="5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ataiku | Everyday AI, Extraordinary People">
            <a:extLst>
              <a:ext uri="{FF2B5EF4-FFF2-40B4-BE49-F238E27FC236}">
                <a16:creationId xmlns:a16="http://schemas.microsoft.com/office/drawing/2014/main" id="{1AEF85F6-AB47-4720-A00F-FF0CF393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05" y="572222"/>
            <a:ext cx="1744938" cy="7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3C96177-866D-400F-AC77-E80884FFB314}"/>
              </a:ext>
            </a:extLst>
          </p:cNvPr>
          <p:cNvSpPr/>
          <p:nvPr/>
        </p:nvSpPr>
        <p:spPr>
          <a:xfrm>
            <a:off x="3827499" y="3408537"/>
            <a:ext cx="4894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Dataiku</a:t>
            </a:r>
            <a:r>
              <a:rPr lang="en-US" sz="4000" b="1" dirty="0">
                <a:solidFill>
                  <a:srgbClr val="002060"/>
                </a:solidFill>
                <a:latin typeface="Corbel" panose="020B0503020204020204" pitchFamily="34" charset="0"/>
              </a:rPr>
              <a:t> environment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8EC24F68-428A-4AA4-9B01-D9A51D8CE0D4}"/>
              </a:ext>
            </a:extLst>
          </p:cNvPr>
          <p:cNvCxnSpPr>
            <a:cxnSpLocks/>
          </p:cNvCxnSpPr>
          <p:nvPr/>
        </p:nvCxnSpPr>
        <p:spPr>
          <a:xfrm>
            <a:off x="0" y="5009474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974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104</Words>
  <Application>Microsoft Office PowerPoint</Application>
  <PresentationFormat>Panorámica</PresentationFormat>
  <Paragraphs>31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Corbel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Conchado</dc:creator>
  <cp:lastModifiedBy>Andrea Conchado</cp:lastModifiedBy>
  <cp:revision>31</cp:revision>
  <dcterms:created xsi:type="dcterms:W3CDTF">2021-11-11T17:16:04Z</dcterms:created>
  <dcterms:modified xsi:type="dcterms:W3CDTF">2022-03-23T23:39:37Z</dcterms:modified>
</cp:coreProperties>
</file>