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8" r:id="rId4"/>
    <p:sldId id="259" r:id="rId5"/>
    <p:sldId id="261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>
        <p:scale>
          <a:sx n="66" d="100"/>
          <a:sy n="66" d="100"/>
        </p:scale>
        <p:origin x="408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4A7EEF-DD5E-4A10-91CA-A51BA5C0AF8C}" type="doc">
      <dgm:prSet loTypeId="urn:microsoft.com/office/officeart/2005/8/layout/p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18D40C6B-2E5C-4584-8991-708E05B76D3E}">
      <dgm:prSet phldrT="[Texto]"/>
      <dgm:spPr/>
      <dgm:t>
        <a:bodyPr/>
        <a:lstStyle/>
        <a:p>
          <a:r>
            <a:rPr lang="es-ES"/>
            <a:t> </a:t>
          </a:r>
          <a:r>
            <a:rPr lang="en-US"/>
            <a:t>A benefit of social interest</a:t>
          </a:r>
          <a:endParaRPr lang="es-ES" dirty="0"/>
        </a:p>
      </dgm:t>
    </dgm:pt>
    <dgm:pt modelId="{4A17BDF5-4B37-4875-BB10-FABF89A6C611}" type="parTrans" cxnId="{9C794379-D567-41A0-A39A-926C3BAD540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D99DA02E-2B0C-40C6-B5C9-C887A17310FC}" type="sibTrans" cxnId="{9C794379-D567-41A0-A39A-926C3BAD540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EDD0D56-4FAE-4E79-837C-DE0B6E0B8419}">
      <dgm:prSet phldrT="[Texto]"/>
      <dgm:spPr/>
      <dgm:t>
        <a:bodyPr/>
        <a:lstStyle/>
        <a:p>
          <a:r>
            <a:rPr lang="en-US"/>
            <a:t>It can also be of practical use to the organization</a:t>
          </a:r>
          <a:endParaRPr lang="es-ES" dirty="0"/>
        </a:p>
      </dgm:t>
    </dgm:pt>
    <dgm:pt modelId="{EE904807-83CD-4D9C-97BE-875BDAB40B9D}" type="parTrans" cxnId="{267C005B-91E4-493A-9485-A1F2DFAB0C8A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2E0B451-947A-4C08-9D52-0B96FEBFCD64}" type="sibTrans" cxnId="{267C005B-91E4-493A-9485-A1F2DFAB0C8A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6AB15100-4579-4E37-9A7E-D9520FB60F35}">
      <dgm:prSet phldrT="[Texto]"/>
      <dgm:spPr/>
      <dgm:t>
        <a:bodyPr/>
        <a:lstStyle/>
        <a:p>
          <a:r>
            <a:rPr lang="en-US"/>
            <a:t>It can bring knowledge to researchers or people working in an area</a:t>
          </a:r>
          <a:endParaRPr lang="es-ES" dirty="0"/>
        </a:p>
      </dgm:t>
    </dgm:pt>
    <dgm:pt modelId="{EDD30C18-7F04-4216-ACB7-EE365BC125B5}" type="parTrans" cxnId="{40FC7444-EC40-4DD2-8F91-4C7EF87B34F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EAA5E21-01F7-461C-BE26-FE5D7479A87A}" type="sibTrans" cxnId="{40FC7444-EC40-4DD2-8F91-4C7EF87B34F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C40F597-B98D-4AEB-BAF8-71C35F3677F2}" type="pres">
      <dgm:prSet presAssocID="{9F4A7EEF-DD5E-4A10-91CA-A51BA5C0AF8C}" presName="Name0" presStyleCnt="0">
        <dgm:presLayoutVars>
          <dgm:dir/>
          <dgm:resizeHandles val="exact"/>
        </dgm:presLayoutVars>
      </dgm:prSet>
      <dgm:spPr/>
    </dgm:pt>
    <dgm:pt modelId="{E1207B5A-1E1D-4694-B127-F8C2667C637A}" type="pres">
      <dgm:prSet presAssocID="{9F4A7EEF-DD5E-4A10-91CA-A51BA5C0AF8C}" presName="bkgdShp" presStyleLbl="alignAccFollowNode1" presStyleIdx="0" presStyleCnt="1"/>
      <dgm:spPr/>
    </dgm:pt>
    <dgm:pt modelId="{A409EFFA-FC46-419C-B4FD-FD131C7747DC}" type="pres">
      <dgm:prSet presAssocID="{9F4A7EEF-DD5E-4A10-91CA-A51BA5C0AF8C}" presName="linComp" presStyleCnt="0"/>
      <dgm:spPr/>
    </dgm:pt>
    <dgm:pt modelId="{F23DFC8E-8A87-41D0-8088-A98B3647A951}" type="pres">
      <dgm:prSet presAssocID="{18D40C6B-2E5C-4584-8991-708E05B76D3E}" presName="compNode" presStyleCnt="0"/>
      <dgm:spPr/>
    </dgm:pt>
    <dgm:pt modelId="{DC2BA85D-9D31-45EF-A234-671071D9AB5E}" type="pres">
      <dgm:prSet presAssocID="{18D40C6B-2E5C-4584-8991-708E05B76D3E}" presName="node" presStyleLbl="node1" presStyleIdx="0" presStyleCnt="3">
        <dgm:presLayoutVars>
          <dgm:bulletEnabled val="1"/>
        </dgm:presLayoutVars>
      </dgm:prSet>
      <dgm:spPr/>
    </dgm:pt>
    <dgm:pt modelId="{40F59239-DDF1-4EC6-BB93-0A158A22E891}" type="pres">
      <dgm:prSet presAssocID="{18D40C6B-2E5C-4584-8991-708E05B76D3E}" presName="invisiNode" presStyleLbl="node1" presStyleIdx="0" presStyleCnt="3"/>
      <dgm:spPr/>
    </dgm:pt>
    <dgm:pt modelId="{95656E5B-9CE3-48A4-AC8A-5A58E3D9A98A}" type="pres">
      <dgm:prSet presAssocID="{18D40C6B-2E5C-4584-8991-708E05B76D3E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0" b="-20000"/>
          </a:stretch>
        </a:blipFill>
      </dgm:spPr>
      <dgm:extLst>
        <a:ext uri="{E40237B7-FDA0-4F09-8148-C483321AD2D9}">
          <dgm14:cNvPr xmlns:dgm14="http://schemas.microsoft.com/office/drawing/2010/diagram" id="0" name="" descr="Conexiones"/>
        </a:ext>
      </dgm:extLst>
    </dgm:pt>
    <dgm:pt modelId="{4E7A653F-5095-47A1-A886-56505C0C5883}" type="pres">
      <dgm:prSet presAssocID="{D99DA02E-2B0C-40C6-B5C9-C887A17310FC}" presName="sibTrans" presStyleLbl="sibTrans2D1" presStyleIdx="0" presStyleCnt="0"/>
      <dgm:spPr/>
    </dgm:pt>
    <dgm:pt modelId="{CF500AD1-96BC-40D5-91BE-EF941DCADB94}" type="pres">
      <dgm:prSet presAssocID="{7EDD0D56-4FAE-4E79-837C-DE0B6E0B8419}" presName="compNode" presStyleCnt="0"/>
      <dgm:spPr/>
    </dgm:pt>
    <dgm:pt modelId="{1F8A401D-09E6-4C00-AECC-117115BBF4FF}" type="pres">
      <dgm:prSet presAssocID="{7EDD0D56-4FAE-4E79-837C-DE0B6E0B8419}" presName="node" presStyleLbl="node1" presStyleIdx="1" presStyleCnt="3">
        <dgm:presLayoutVars>
          <dgm:bulletEnabled val="1"/>
        </dgm:presLayoutVars>
      </dgm:prSet>
      <dgm:spPr/>
    </dgm:pt>
    <dgm:pt modelId="{43A99A5C-3FFA-49D7-839F-CEF4EA016711}" type="pres">
      <dgm:prSet presAssocID="{7EDD0D56-4FAE-4E79-837C-DE0B6E0B8419}" presName="invisiNode" presStyleLbl="node1" presStyleIdx="1" presStyleCnt="3"/>
      <dgm:spPr/>
    </dgm:pt>
    <dgm:pt modelId="{B6E8C8A7-0D80-4431-987E-C8444C1355A1}" type="pres">
      <dgm:prSet presAssocID="{7EDD0D56-4FAE-4E79-837C-DE0B6E0B8419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0" b="-20000"/>
          </a:stretch>
        </a:blipFill>
      </dgm:spPr>
      <dgm:extLst>
        <a:ext uri="{E40237B7-FDA0-4F09-8148-C483321AD2D9}">
          <dgm14:cNvPr xmlns:dgm14="http://schemas.microsoft.com/office/drawing/2010/diagram" id="0" name="" descr="Público de destino"/>
        </a:ext>
      </dgm:extLst>
    </dgm:pt>
    <dgm:pt modelId="{7663E184-6852-4F8A-9CA9-C0915D2C9AC0}" type="pres">
      <dgm:prSet presAssocID="{82E0B451-947A-4C08-9D52-0B96FEBFCD64}" presName="sibTrans" presStyleLbl="sibTrans2D1" presStyleIdx="0" presStyleCnt="0"/>
      <dgm:spPr/>
    </dgm:pt>
    <dgm:pt modelId="{1D3D28A1-CEBE-4230-A870-72529A1AC3CA}" type="pres">
      <dgm:prSet presAssocID="{6AB15100-4579-4E37-9A7E-D9520FB60F35}" presName="compNode" presStyleCnt="0"/>
      <dgm:spPr/>
    </dgm:pt>
    <dgm:pt modelId="{815F4FAA-A3BD-4AEE-AE3F-57B5963FBCD8}" type="pres">
      <dgm:prSet presAssocID="{6AB15100-4579-4E37-9A7E-D9520FB60F35}" presName="node" presStyleLbl="node1" presStyleIdx="2" presStyleCnt="3">
        <dgm:presLayoutVars>
          <dgm:bulletEnabled val="1"/>
        </dgm:presLayoutVars>
      </dgm:prSet>
      <dgm:spPr/>
    </dgm:pt>
    <dgm:pt modelId="{82967389-303D-4F16-9A9D-3356C1823EE2}" type="pres">
      <dgm:prSet presAssocID="{6AB15100-4579-4E37-9A7E-D9520FB60F35}" presName="invisiNode" presStyleLbl="node1" presStyleIdx="2" presStyleCnt="3"/>
      <dgm:spPr/>
    </dgm:pt>
    <dgm:pt modelId="{8B06F394-AF32-4A5B-A9AC-B90223841CAC}" type="pres">
      <dgm:prSet presAssocID="{6AB15100-4579-4E37-9A7E-D9520FB60F35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20000" b="-20000"/>
          </a:stretch>
        </a:blipFill>
      </dgm:spPr>
      <dgm:extLst>
        <a:ext uri="{E40237B7-FDA0-4F09-8148-C483321AD2D9}">
          <dgm14:cNvPr xmlns:dgm14="http://schemas.microsoft.com/office/drawing/2010/diagram" id="0" name="" descr="Aula"/>
        </a:ext>
      </dgm:extLst>
    </dgm:pt>
  </dgm:ptLst>
  <dgm:cxnLst>
    <dgm:cxn modelId="{5182573B-FE93-45E2-9BD3-DBF206BF88C5}" type="presOf" srcId="{82E0B451-947A-4C08-9D52-0B96FEBFCD64}" destId="{7663E184-6852-4F8A-9CA9-C0915D2C9AC0}" srcOrd="0" destOrd="0" presId="urn:microsoft.com/office/officeart/2005/8/layout/pList2"/>
    <dgm:cxn modelId="{9CF5653F-9496-466B-9F68-5846150C1D64}" type="presOf" srcId="{7EDD0D56-4FAE-4E79-837C-DE0B6E0B8419}" destId="{1F8A401D-09E6-4C00-AECC-117115BBF4FF}" srcOrd="0" destOrd="0" presId="urn:microsoft.com/office/officeart/2005/8/layout/pList2"/>
    <dgm:cxn modelId="{267C005B-91E4-493A-9485-A1F2DFAB0C8A}" srcId="{9F4A7EEF-DD5E-4A10-91CA-A51BA5C0AF8C}" destId="{7EDD0D56-4FAE-4E79-837C-DE0B6E0B8419}" srcOrd="1" destOrd="0" parTransId="{EE904807-83CD-4D9C-97BE-875BDAB40B9D}" sibTransId="{82E0B451-947A-4C08-9D52-0B96FEBFCD64}"/>
    <dgm:cxn modelId="{40FC7444-EC40-4DD2-8F91-4C7EF87B34F3}" srcId="{9F4A7EEF-DD5E-4A10-91CA-A51BA5C0AF8C}" destId="{6AB15100-4579-4E37-9A7E-D9520FB60F35}" srcOrd="2" destOrd="0" parTransId="{EDD30C18-7F04-4216-ACB7-EE365BC125B5}" sibTransId="{4EAA5E21-01F7-461C-BE26-FE5D7479A87A}"/>
    <dgm:cxn modelId="{78650973-CA2C-4C41-94D2-1D6B03D537A7}" type="presOf" srcId="{18D40C6B-2E5C-4584-8991-708E05B76D3E}" destId="{DC2BA85D-9D31-45EF-A234-671071D9AB5E}" srcOrd="0" destOrd="0" presId="urn:microsoft.com/office/officeart/2005/8/layout/pList2"/>
    <dgm:cxn modelId="{9C794379-D567-41A0-A39A-926C3BAD5403}" srcId="{9F4A7EEF-DD5E-4A10-91CA-A51BA5C0AF8C}" destId="{18D40C6B-2E5C-4584-8991-708E05B76D3E}" srcOrd="0" destOrd="0" parTransId="{4A17BDF5-4B37-4875-BB10-FABF89A6C611}" sibTransId="{D99DA02E-2B0C-40C6-B5C9-C887A17310FC}"/>
    <dgm:cxn modelId="{4B9D6E88-84C0-46F4-8CE6-C38C38706BC1}" type="presOf" srcId="{D99DA02E-2B0C-40C6-B5C9-C887A17310FC}" destId="{4E7A653F-5095-47A1-A886-56505C0C5883}" srcOrd="0" destOrd="0" presId="urn:microsoft.com/office/officeart/2005/8/layout/pList2"/>
    <dgm:cxn modelId="{5E0A4DB1-4FEE-4091-8AAB-CBC58098DA25}" type="presOf" srcId="{6AB15100-4579-4E37-9A7E-D9520FB60F35}" destId="{815F4FAA-A3BD-4AEE-AE3F-57B5963FBCD8}" srcOrd="0" destOrd="0" presId="urn:microsoft.com/office/officeart/2005/8/layout/pList2"/>
    <dgm:cxn modelId="{ADCE1BCD-DDD5-4223-BB80-6404E918FB62}" type="presOf" srcId="{9F4A7EEF-DD5E-4A10-91CA-A51BA5C0AF8C}" destId="{7C40F597-B98D-4AEB-BAF8-71C35F3677F2}" srcOrd="0" destOrd="0" presId="urn:microsoft.com/office/officeart/2005/8/layout/pList2"/>
    <dgm:cxn modelId="{888EFC7D-273D-45CB-99D6-5C0C75D699E5}" type="presParOf" srcId="{7C40F597-B98D-4AEB-BAF8-71C35F3677F2}" destId="{E1207B5A-1E1D-4694-B127-F8C2667C637A}" srcOrd="0" destOrd="0" presId="urn:microsoft.com/office/officeart/2005/8/layout/pList2"/>
    <dgm:cxn modelId="{73E21F8C-9500-475F-9D10-2A91EEED7892}" type="presParOf" srcId="{7C40F597-B98D-4AEB-BAF8-71C35F3677F2}" destId="{A409EFFA-FC46-419C-B4FD-FD131C7747DC}" srcOrd="1" destOrd="0" presId="urn:microsoft.com/office/officeart/2005/8/layout/pList2"/>
    <dgm:cxn modelId="{7901072F-2A9A-484F-8A74-E6C6DB9E65AE}" type="presParOf" srcId="{A409EFFA-FC46-419C-B4FD-FD131C7747DC}" destId="{F23DFC8E-8A87-41D0-8088-A98B3647A951}" srcOrd="0" destOrd="0" presId="urn:microsoft.com/office/officeart/2005/8/layout/pList2"/>
    <dgm:cxn modelId="{655B8197-04DF-4FE2-92B4-04A13CBCAFBA}" type="presParOf" srcId="{F23DFC8E-8A87-41D0-8088-A98B3647A951}" destId="{DC2BA85D-9D31-45EF-A234-671071D9AB5E}" srcOrd="0" destOrd="0" presId="urn:microsoft.com/office/officeart/2005/8/layout/pList2"/>
    <dgm:cxn modelId="{6E392725-F050-4639-A681-B9236E66CC3F}" type="presParOf" srcId="{F23DFC8E-8A87-41D0-8088-A98B3647A951}" destId="{40F59239-DDF1-4EC6-BB93-0A158A22E891}" srcOrd="1" destOrd="0" presId="urn:microsoft.com/office/officeart/2005/8/layout/pList2"/>
    <dgm:cxn modelId="{51A6B9DE-56E0-4E6D-B5DA-13054AD41FA9}" type="presParOf" srcId="{F23DFC8E-8A87-41D0-8088-A98B3647A951}" destId="{95656E5B-9CE3-48A4-AC8A-5A58E3D9A98A}" srcOrd="2" destOrd="0" presId="urn:microsoft.com/office/officeart/2005/8/layout/pList2"/>
    <dgm:cxn modelId="{316FD921-E3EA-4D7A-AE37-906AD9A4CBB3}" type="presParOf" srcId="{A409EFFA-FC46-419C-B4FD-FD131C7747DC}" destId="{4E7A653F-5095-47A1-A886-56505C0C5883}" srcOrd="1" destOrd="0" presId="urn:microsoft.com/office/officeart/2005/8/layout/pList2"/>
    <dgm:cxn modelId="{CF8C4C6B-224D-4BCE-A772-15DDD6CC02FF}" type="presParOf" srcId="{A409EFFA-FC46-419C-B4FD-FD131C7747DC}" destId="{CF500AD1-96BC-40D5-91BE-EF941DCADB94}" srcOrd="2" destOrd="0" presId="urn:microsoft.com/office/officeart/2005/8/layout/pList2"/>
    <dgm:cxn modelId="{E082698D-4BC3-4995-A1FC-060581D92CC6}" type="presParOf" srcId="{CF500AD1-96BC-40D5-91BE-EF941DCADB94}" destId="{1F8A401D-09E6-4C00-AECC-117115BBF4FF}" srcOrd="0" destOrd="0" presId="urn:microsoft.com/office/officeart/2005/8/layout/pList2"/>
    <dgm:cxn modelId="{5B974165-C87B-4CE3-93A7-662704347315}" type="presParOf" srcId="{CF500AD1-96BC-40D5-91BE-EF941DCADB94}" destId="{43A99A5C-3FFA-49D7-839F-CEF4EA016711}" srcOrd="1" destOrd="0" presId="urn:microsoft.com/office/officeart/2005/8/layout/pList2"/>
    <dgm:cxn modelId="{A468AA7B-2D11-4379-9262-1288861BDCCB}" type="presParOf" srcId="{CF500AD1-96BC-40D5-91BE-EF941DCADB94}" destId="{B6E8C8A7-0D80-4431-987E-C8444C1355A1}" srcOrd="2" destOrd="0" presId="urn:microsoft.com/office/officeart/2005/8/layout/pList2"/>
    <dgm:cxn modelId="{F5C038F4-DC2F-433D-981F-865FBBEA26DE}" type="presParOf" srcId="{A409EFFA-FC46-419C-B4FD-FD131C7747DC}" destId="{7663E184-6852-4F8A-9CA9-C0915D2C9AC0}" srcOrd="3" destOrd="0" presId="urn:microsoft.com/office/officeart/2005/8/layout/pList2"/>
    <dgm:cxn modelId="{4AE45A92-1037-4393-A026-1EC3B289990E}" type="presParOf" srcId="{A409EFFA-FC46-419C-B4FD-FD131C7747DC}" destId="{1D3D28A1-CEBE-4230-A870-72529A1AC3CA}" srcOrd="4" destOrd="0" presId="urn:microsoft.com/office/officeart/2005/8/layout/pList2"/>
    <dgm:cxn modelId="{0A8DAB17-6DB6-43AD-A95E-33D65FC68FCE}" type="presParOf" srcId="{1D3D28A1-CEBE-4230-A870-72529A1AC3CA}" destId="{815F4FAA-A3BD-4AEE-AE3F-57B5963FBCD8}" srcOrd="0" destOrd="0" presId="urn:microsoft.com/office/officeart/2005/8/layout/pList2"/>
    <dgm:cxn modelId="{1907FCB5-1A8E-408B-8728-022185988C56}" type="presParOf" srcId="{1D3D28A1-CEBE-4230-A870-72529A1AC3CA}" destId="{82967389-303D-4F16-9A9D-3356C1823EE2}" srcOrd="1" destOrd="0" presId="urn:microsoft.com/office/officeart/2005/8/layout/pList2"/>
    <dgm:cxn modelId="{FBE17903-DDF4-48B4-A487-02BEA1A36707}" type="presParOf" srcId="{1D3D28A1-CEBE-4230-A870-72529A1AC3CA}" destId="{8B06F394-AF32-4A5B-A9AC-B90223841CAC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F4A7EEF-DD5E-4A10-91CA-A51BA5C0AF8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8D40C6B-2E5C-4584-8991-708E05B76D3E}">
      <dgm:prSet phldrT="[Texto]"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A </a:t>
          </a:r>
          <a:r>
            <a:rPr lang="es-ES" dirty="0" err="1">
              <a:solidFill>
                <a:schemeClr val="tx1"/>
              </a:solidFill>
            </a:rPr>
            <a:t>good</a:t>
          </a:r>
          <a:r>
            <a:rPr lang="es-ES" dirty="0">
              <a:solidFill>
                <a:schemeClr val="tx1"/>
              </a:solidFill>
            </a:rPr>
            <a:t> </a:t>
          </a:r>
          <a:r>
            <a:rPr lang="es-ES" dirty="0" err="1">
              <a:solidFill>
                <a:schemeClr val="tx1"/>
              </a:solidFill>
            </a:rPr>
            <a:t>research</a:t>
          </a:r>
          <a:r>
            <a:rPr lang="es-ES" dirty="0">
              <a:solidFill>
                <a:schemeClr val="tx1"/>
              </a:solidFill>
            </a:rPr>
            <a:t> </a:t>
          </a:r>
          <a:r>
            <a:rPr lang="es-ES" dirty="0" err="1">
              <a:solidFill>
                <a:schemeClr val="tx1"/>
              </a:solidFill>
            </a:rPr>
            <a:t>question</a:t>
          </a:r>
          <a:r>
            <a:rPr lang="es-ES" dirty="0">
              <a:solidFill>
                <a:schemeClr val="tx1"/>
              </a:solidFill>
            </a:rPr>
            <a:t> determines </a:t>
          </a:r>
          <a:r>
            <a:rPr lang="es-ES" dirty="0" err="1">
              <a:solidFill>
                <a:schemeClr val="tx1"/>
              </a:solidFill>
            </a:rPr>
            <a:t>the</a:t>
          </a:r>
          <a:r>
            <a:rPr lang="es-ES" dirty="0">
              <a:solidFill>
                <a:schemeClr val="tx1"/>
              </a:solidFill>
            </a:rPr>
            <a:t> </a:t>
          </a:r>
          <a:r>
            <a:rPr lang="en-GB" dirty="0">
              <a:solidFill>
                <a:schemeClr val="tx1"/>
              </a:solidFill>
            </a:rPr>
            <a:t>success of our data analysis </a:t>
          </a:r>
          <a:r>
            <a:rPr lang="es-ES" dirty="0">
              <a:solidFill>
                <a:schemeClr val="tx1"/>
              </a:solidFill>
            </a:rPr>
            <a:t> </a:t>
          </a:r>
        </a:p>
      </dgm:t>
    </dgm:pt>
    <dgm:pt modelId="{4A17BDF5-4B37-4875-BB10-FABF89A6C611}" type="parTrans" cxnId="{9C794379-D567-41A0-A39A-926C3BAD540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D99DA02E-2B0C-40C6-B5C9-C887A17310FC}" type="sibTrans" cxnId="{9C794379-D567-41A0-A39A-926C3BAD540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EDD0D56-4FAE-4E79-837C-DE0B6E0B8419}">
      <dgm:prSet phldrT="[Texto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Explore relationships between variables under study</a:t>
          </a:r>
          <a:endParaRPr lang="es-ES" dirty="0">
            <a:solidFill>
              <a:schemeClr val="tx1"/>
            </a:solidFill>
          </a:endParaRPr>
        </a:p>
      </dgm:t>
    </dgm:pt>
    <dgm:pt modelId="{EE904807-83CD-4D9C-97BE-875BDAB40B9D}" type="parTrans" cxnId="{267C005B-91E4-493A-9485-A1F2DFAB0C8A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82E0B451-947A-4C08-9D52-0B96FEBFCD64}" type="sibTrans" cxnId="{267C005B-91E4-493A-9485-A1F2DFAB0C8A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6AB15100-4579-4E37-9A7E-D9520FB60F35}">
      <dgm:prSet phldrT="[Texto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Translate our questions to an analytics question</a:t>
          </a:r>
          <a:endParaRPr lang="es-ES" dirty="0">
            <a:solidFill>
              <a:schemeClr val="tx1"/>
            </a:solidFill>
          </a:endParaRPr>
        </a:p>
      </dgm:t>
    </dgm:pt>
    <dgm:pt modelId="{EDD30C18-7F04-4216-ACB7-EE365BC125B5}" type="parTrans" cxnId="{40FC7444-EC40-4DD2-8F91-4C7EF87B34F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EAA5E21-01F7-461C-BE26-FE5D7479A87A}" type="sibTrans" cxnId="{40FC7444-EC40-4DD2-8F91-4C7EF87B34F3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9CB9B152-AC45-4DE1-A998-722579ECC2C7}">
      <dgm:prSet phldrT="[Texto]"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Create the storyboard, without being biased towards our expectations</a:t>
          </a:r>
          <a:endParaRPr lang="es-ES" dirty="0">
            <a:solidFill>
              <a:schemeClr val="tx1"/>
            </a:solidFill>
          </a:endParaRPr>
        </a:p>
      </dgm:t>
    </dgm:pt>
    <dgm:pt modelId="{217E5901-D914-4BDF-BB8A-59086188B3E0}" type="parTrans" cxnId="{78779FE0-B9F3-4C0A-B0AA-F14D57A5BB0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71B6E087-7F77-45F2-854F-2FE15F42ABE0}" type="sibTrans" cxnId="{78779FE0-B9F3-4C0A-B0AA-F14D57A5BB0D}">
      <dgm:prSet/>
      <dgm:spPr/>
      <dgm:t>
        <a:bodyPr/>
        <a:lstStyle/>
        <a:p>
          <a:endParaRPr lang="es-ES">
            <a:solidFill>
              <a:schemeClr val="tx1"/>
            </a:solidFill>
          </a:endParaRPr>
        </a:p>
      </dgm:t>
    </dgm:pt>
    <dgm:pt modelId="{4099E8B2-894C-483C-8E75-4DE48887F99F}" type="pres">
      <dgm:prSet presAssocID="{9F4A7EEF-DD5E-4A10-91CA-A51BA5C0AF8C}" presName="diagram" presStyleCnt="0">
        <dgm:presLayoutVars>
          <dgm:dir/>
          <dgm:resizeHandles val="exact"/>
        </dgm:presLayoutVars>
      </dgm:prSet>
      <dgm:spPr/>
    </dgm:pt>
    <dgm:pt modelId="{0E384FFB-233D-4926-87FC-82B1BE3757E7}" type="pres">
      <dgm:prSet presAssocID="{18D40C6B-2E5C-4584-8991-708E05B76D3E}" presName="node" presStyleLbl="node1" presStyleIdx="0" presStyleCnt="4">
        <dgm:presLayoutVars>
          <dgm:bulletEnabled val="1"/>
        </dgm:presLayoutVars>
      </dgm:prSet>
      <dgm:spPr/>
    </dgm:pt>
    <dgm:pt modelId="{1C9EE1DF-D97D-470B-B57E-51E146E154F3}" type="pres">
      <dgm:prSet presAssocID="{D99DA02E-2B0C-40C6-B5C9-C887A17310FC}" presName="sibTrans" presStyleCnt="0"/>
      <dgm:spPr/>
    </dgm:pt>
    <dgm:pt modelId="{CBB5E5BE-70E5-49EF-8C30-69CA28B9CA16}" type="pres">
      <dgm:prSet presAssocID="{7EDD0D56-4FAE-4E79-837C-DE0B6E0B8419}" presName="node" presStyleLbl="node1" presStyleIdx="1" presStyleCnt="4">
        <dgm:presLayoutVars>
          <dgm:bulletEnabled val="1"/>
        </dgm:presLayoutVars>
      </dgm:prSet>
      <dgm:spPr/>
    </dgm:pt>
    <dgm:pt modelId="{9DA4FAD3-9A34-458B-8DCE-71C76FDDD1CA}" type="pres">
      <dgm:prSet presAssocID="{82E0B451-947A-4C08-9D52-0B96FEBFCD64}" presName="sibTrans" presStyleCnt="0"/>
      <dgm:spPr/>
    </dgm:pt>
    <dgm:pt modelId="{AD90F63E-338A-43C8-8EFF-D8C84FF17F4B}" type="pres">
      <dgm:prSet presAssocID="{6AB15100-4579-4E37-9A7E-D9520FB60F35}" presName="node" presStyleLbl="node1" presStyleIdx="2" presStyleCnt="4">
        <dgm:presLayoutVars>
          <dgm:bulletEnabled val="1"/>
        </dgm:presLayoutVars>
      </dgm:prSet>
      <dgm:spPr/>
    </dgm:pt>
    <dgm:pt modelId="{AE944D92-DDDA-49B6-9235-E561B9B04A0D}" type="pres">
      <dgm:prSet presAssocID="{4EAA5E21-01F7-461C-BE26-FE5D7479A87A}" presName="sibTrans" presStyleCnt="0"/>
      <dgm:spPr/>
    </dgm:pt>
    <dgm:pt modelId="{375A3238-A4CF-4727-9D44-953FEA3642A1}" type="pres">
      <dgm:prSet presAssocID="{9CB9B152-AC45-4DE1-A998-722579ECC2C7}" presName="node" presStyleLbl="node1" presStyleIdx="3" presStyleCnt="4">
        <dgm:presLayoutVars>
          <dgm:bulletEnabled val="1"/>
        </dgm:presLayoutVars>
      </dgm:prSet>
      <dgm:spPr/>
    </dgm:pt>
  </dgm:ptLst>
  <dgm:cxnLst>
    <dgm:cxn modelId="{CD1CD502-6344-4A57-9F9F-618D90C1B868}" type="presOf" srcId="{7EDD0D56-4FAE-4E79-837C-DE0B6E0B8419}" destId="{CBB5E5BE-70E5-49EF-8C30-69CA28B9CA16}" srcOrd="0" destOrd="0" presId="urn:microsoft.com/office/officeart/2005/8/layout/default"/>
    <dgm:cxn modelId="{267C005B-91E4-493A-9485-A1F2DFAB0C8A}" srcId="{9F4A7EEF-DD5E-4A10-91CA-A51BA5C0AF8C}" destId="{7EDD0D56-4FAE-4E79-837C-DE0B6E0B8419}" srcOrd="1" destOrd="0" parTransId="{EE904807-83CD-4D9C-97BE-875BDAB40B9D}" sibTransId="{82E0B451-947A-4C08-9D52-0B96FEBFCD64}"/>
    <dgm:cxn modelId="{40FC7444-EC40-4DD2-8F91-4C7EF87B34F3}" srcId="{9F4A7EEF-DD5E-4A10-91CA-A51BA5C0AF8C}" destId="{6AB15100-4579-4E37-9A7E-D9520FB60F35}" srcOrd="2" destOrd="0" parTransId="{EDD30C18-7F04-4216-ACB7-EE365BC125B5}" sibTransId="{4EAA5E21-01F7-461C-BE26-FE5D7479A87A}"/>
    <dgm:cxn modelId="{9C794379-D567-41A0-A39A-926C3BAD5403}" srcId="{9F4A7EEF-DD5E-4A10-91CA-A51BA5C0AF8C}" destId="{18D40C6B-2E5C-4584-8991-708E05B76D3E}" srcOrd="0" destOrd="0" parTransId="{4A17BDF5-4B37-4875-BB10-FABF89A6C611}" sibTransId="{D99DA02E-2B0C-40C6-B5C9-C887A17310FC}"/>
    <dgm:cxn modelId="{29DB4892-71BD-485B-83D6-A199C78A3C30}" type="presOf" srcId="{9F4A7EEF-DD5E-4A10-91CA-A51BA5C0AF8C}" destId="{4099E8B2-894C-483C-8E75-4DE48887F99F}" srcOrd="0" destOrd="0" presId="urn:microsoft.com/office/officeart/2005/8/layout/default"/>
    <dgm:cxn modelId="{93C406B2-2A10-4A83-9A42-E2313E8FB045}" type="presOf" srcId="{9CB9B152-AC45-4DE1-A998-722579ECC2C7}" destId="{375A3238-A4CF-4727-9D44-953FEA3642A1}" srcOrd="0" destOrd="0" presId="urn:microsoft.com/office/officeart/2005/8/layout/default"/>
    <dgm:cxn modelId="{E1F11BC0-0200-48A3-BE40-88B81E203B56}" type="presOf" srcId="{6AB15100-4579-4E37-9A7E-D9520FB60F35}" destId="{AD90F63E-338A-43C8-8EFF-D8C84FF17F4B}" srcOrd="0" destOrd="0" presId="urn:microsoft.com/office/officeart/2005/8/layout/default"/>
    <dgm:cxn modelId="{7706A1D5-849B-4329-8EF9-D0217CE83B3A}" type="presOf" srcId="{18D40C6B-2E5C-4584-8991-708E05B76D3E}" destId="{0E384FFB-233D-4926-87FC-82B1BE3757E7}" srcOrd="0" destOrd="0" presId="urn:microsoft.com/office/officeart/2005/8/layout/default"/>
    <dgm:cxn modelId="{78779FE0-B9F3-4C0A-B0AA-F14D57A5BB0D}" srcId="{9F4A7EEF-DD5E-4A10-91CA-A51BA5C0AF8C}" destId="{9CB9B152-AC45-4DE1-A998-722579ECC2C7}" srcOrd="3" destOrd="0" parTransId="{217E5901-D914-4BDF-BB8A-59086188B3E0}" sibTransId="{71B6E087-7F77-45F2-854F-2FE15F42ABE0}"/>
    <dgm:cxn modelId="{3FEB007D-BB9D-44D9-B846-DC3F5F7BC7CE}" type="presParOf" srcId="{4099E8B2-894C-483C-8E75-4DE48887F99F}" destId="{0E384FFB-233D-4926-87FC-82B1BE3757E7}" srcOrd="0" destOrd="0" presId="urn:microsoft.com/office/officeart/2005/8/layout/default"/>
    <dgm:cxn modelId="{E896B109-0315-43F3-B7A4-7920FCB3B9F6}" type="presParOf" srcId="{4099E8B2-894C-483C-8E75-4DE48887F99F}" destId="{1C9EE1DF-D97D-470B-B57E-51E146E154F3}" srcOrd="1" destOrd="0" presId="urn:microsoft.com/office/officeart/2005/8/layout/default"/>
    <dgm:cxn modelId="{8D5781FF-FA33-4254-A157-637CE127A26C}" type="presParOf" srcId="{4099E8B2-894C-483C-8E75-4DE48887F99F}" destId="{CBB5E5BE-70E5-49EF-8C30-69CA28B9CA16}" srcOrd="2" destOrd="0" presId="urn:microsoft.com/office/officeart/2005/8/layout/default"/>
    <dgm:cxn modelId="{9FF5D747-E0A4-4F23-A344-E5530EFA3709}" type="presParOf" srcId="{4099E8B2-894C-483C-8E75-4DE48887F99F}" destId="{9DA4FAD3-9A34-458B-8DCE-71C76FDDD1CA}" srcOrd="3" destOrd="0" presId="urn:microsoft.com/office/officeart/2005/8/layout/default"/>
    <dgm:cxn modelId="{9CBA6C21-87A1-405B-B1E1-42EA1A7C0F93}" type="presParOf" srcId="{4099E8B2-894C-483C-8E75-4DE48887F99F}" destId="{AD90F63E-338A-43C8-8EFF-D8C84FF17F4B}" srcOrd="4" destOrd="0" presId="urn:microsoft.com/office/officeart/2005/8/layout/default"/>
    <dgm:cxn modelId="{38C425AB-16A9-4D3A-B409-CCD89CBE16C4}" type="presParOf" srcId="{4099E8B2-894C-483C-8E75-4DE48887F99F}" destId="{AE944D92-DDDA-49B6-9235-E561B9B04A0D}" srcOrd="5" destOrd="0" presId="urn:microsoft.com/office/officeart/2005/8/layout/default"/>
    <dgm:cxn modelId="{D42D8653-660A-43D3-97DC-520BCBB15ECA}" type="presParOf" srcId="{4099E8B2-894C-483C-8E75-4DE48887F99F}" destId="{375A3238-A4CF-4727-9D44-953FEA3642A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8D4BEF-B720-4CBB-90F4-53EBDBED09E1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72C5B61-57D8-44EE-AC4D-88205B812FBD}">
      <dgm:prSet phldrT="[Texto]" custT="1"/>
      <dgm:spPr/>
      <dgm:t>
        <a:bodyPr/>
        <a:lstStyle/>
        <a:p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An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 actual and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relevant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question</a:t>
          </a:r>
          <a:endParaRPr lang="es-ES" sz="1600" dirty="0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777E811D-A9EE-4024-A673-6F48A377672B}" type="parTrans" cxnId="{552E3AB6-EE21-4465-9F8D-F5FE5FEB5AAC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E2F4DC05-2209-41A1-9D84-49D6ED5965C7}" type="sibTrans" cxnId="{552E3AB6-EE21-4465-9F8D-F5FE5FEB5AAC}">
      <dgm:prSet custT="1"/>
      <dgm:spPr/>
      <dgm:t>
        <a:bodyPr/>
        <a:lstStyle/>
        <a:p>
          <a:endParaRPr lang="es-ES" sz="4000">
            <a:latin typeface="Corbel" panose="020B0503020204020204" pitchFamily="34" charset="0"/>
          </a:endParaRPr>
        </a:p>
      </dgm:t>
    </dgm:pt>
    <dgm:pt modelId="{6C9659A8-DDF8-4968-BDC1-DDF281BEEF1E}">
      <dgm:prSet phldrT="[Texto]" custT="1"/>
      <dgm:spPr/>
      <dgm:t>
        <a:bodyPr/>
        <a:lstStyle/>
        <a:p>
          <a:r>
            <a:rPr lang="es-ES" sz="1800" dirty="0" err="1">
              <a:latin typeface="Corbel" panose="020B0503020204020204" pitchFamily="34" charset="0"/>
            </a:rPr>
            <a:t>For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practical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applications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or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scientific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communities</a:t>
          </a:r>
          <a:endParaRPr lang="es-ES" sz="1800" dirty="0">
            <a:latin typeface="Corbel" panose="020B0503020204020204" pitchFamily="34" charset="0"/>
          </a:endParaRPr>
        </a:p>
      </dgm:t>
    </dgm:pt>
    <dgm:pt modelId="{B96CD061-521C-43E9-9020-4C6AB8643023}" type="parTrans" cxnId="{0BEE028F-3BF7-4C9F-8457-4C9327FE3336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112B650B-84C8-46E2-BE33-E02D22C31777}" type="sibTrans" cxnId="{0BEE028F-3BF7-4C9F-8457-4C9327FE3336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26F1F7D2-3CCE-4160-ACC7-91D79A9C9C0B}">
      <dgm:prSet phldrT="[Texto]" custT="1"/>
      <dgm:spPr/>
      <dgm:t>
        <a:bodyPr/>
        <a:lstStyle/>
        <a:p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Open –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ended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,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but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answerable</a:t>
          </a:r>
          <a:endParaRPr lang="es-ES" sz="1600" dirty="0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0EA64049-99D4-4196-B923-F4F3886B1C81}" type="parTrans" cxnId="{957D0341-6AF7-443A-A710-C0E0A86BFFB0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237CE03B-3C2C-4E2D-AFC7-DA757C457759}" type="sibTrans" cxnId="{957D0341-6AF7-443A-A710-C0E0A86BFFB0}">
      <dgm:prSet custT="1"/>
      <dgm:spPr/>
      <dgm:t>
        <a:bodyPr/>
        <a:lstStyle/>
        <a:p>
          <a:endParaRPr lang="es-ES" sz="4000">
            <a:latin typeface="Corbel" panose="020B0503020204020204" pitchFamily="34" charset="0"/>
          </a:endParaRPr>
        </a:p>
      </dgm:t>
    </dgm:pt>
    <dgm:pt modelId="{B1149F16-BCC2-4D9E-BF63-5E76A2B92807}">
      <dgm:prSet phldrT="[Texto]" custT="1"/>
      <dgm:spPr/>
      <dgm:t>
        <a:bodyPr/>
        <a:lstStyle/>
        <a:p>
          <a:r>
            <a:rPr lang="es-ES" sz="1800" dirty="0" err="1">
              <a:latin typeface="Corbel" panose="020B0503020204020204" pitchFamily="34" charset="0"/>
            </a:rPr>
            <a:t>Not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too</a:t>
          </a:r>
          <a:r>
            <a:rPr lang="es-ES" sz="1800" dirty="0">
              <a:latin typeface="Corbel" panose="020B0503020204020204" pitchFamily="34" charset="0"/>
            </a:rPr>
            <a:t> simple, </a:t>
          </a:r>
          <a:r>
            <a:rPr lang="es-ES" sz="1800" dirty="0" err="1">
              <a:latin typeface="Corbel" panose="020B0503020204020204" pitchFamily="34" charset="0"/>
            </a:rPr>
            <a:t>not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too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complex</a:t>
          </a:r>
          <a:endParaRPr lang="es-ES" sz="1800" dirty="0">
            <a:latin typeface="Corbel" panose="020B0503020204020204" pitchFamily="34" charset="0"/>
          </a:endParaRPr>
        </a:p>
      </dgm:t>
    </dgm:pt>
    <dgm:pt modelId="{2B42A577-1F5D-4FBB-A4B4-E34A4FAA27F5}" type="parTrans" cxnId="{E311C387-C1EB-4FA3-A18F-C1DD14E3BFBF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9DBAEB85-9487-4F7E-BA3B-17AD0D56084A}" type="sibTrans" cxnId="{E311C387-C1EB-4FA3-A18F-C1DD14E3BFBF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5AB1FE1E-2C6B-45CB-92C0-522DC62356B2}">
      <dgm:prSet phldrT="[Texto]" custT="1"/>
      <dgm:spPr/>
      <dgm:t>
        <a:bodyPr/>
        <a:lstStyle/>
        <a:p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Grounded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 in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theory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, prior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research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or</a:t>
          </a:r>
          <a:r>
            <a:rPr lang="es-ES" sz="16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dirty="0" err="1">
              <a:solidFill>
                <a:schemeClr val="tx1"/>
              </a:solidFill>
              <a:latin typeface="Corbel" panose="020B0503020204020204" pitchFamily="34" charset="0"/>
            </a:rPr>
            <a:t>practice</a:t>
          </a:r>
          <a:endParaRPr lang="es-ES" sz="1600" dirty="0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F34A5323-C4BF-418E-B554-8309DC205F1C}" type="parTrans" cxnId="{6D705D1F-6773-4103-A7A8-65DAFAA1624B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357F8A5C-9CE8-4F5C-8989-43C1BA5D6A7C}" type="sibTrans" cxnId="{6D705D1F-6773-4103-A7A8-65DAFAA1624B}">
      <dgm:prSet custT="1"/>
      <dgm:spPr/>
      <dgm:t>
        <a:bodyPr/>
        <a:lstStyle/>
        <a:p>
          <a:endParaRPr lang="es-ES" sz="4000">
            <a:latin typeface="Corbel" panose="020B0503020204020204" pitchFamily="34" charset="0"/>
          </a:endParaRPr>
        </a:p>
      </dgm:t>
    </dgm:pt>
    <dgm:pt modelId="{B66D1ADA-685B-4D44-BA4B-0D81F8E0553E}">
      <dgm:prSet phldrT="[Texto]" custT="1"/>
      <dgm:spPr/>
      <dgm:t>
        <a:bodyPr/>
        <a:lstStyle/>
        <a:p>
          <a:r>
            <a:rPr lang="es-ES" sz="1800" dirty="0">
              <a:latin typeface="Corbel" panose="020B0503020204020204" pitchFamily="34" charset="0"/>
            </a:rPr>
            <a:t>Non – </a:t>
          </a:r>
          <a:r>
            <a:rPr lang="es-ES" sz="1800" dirty="0" err="1">
              <a:latin typeface="Corbel" panose="020B0503020204020204" pitchFamily="34" charset="0"/>
            </a:rPr>
            <a:t>biased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to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our</a:t>
          </a:r>
          <a:r>
            <a:rPr lang="es-ES" sz="1800" dirty="0">
              <a:latin typeface="Corbel" panose="020B0503020204020204" pitchFamily="34" charset="0"/>
            </a:rPr>
            <a:t> </a:t>
          </a:r>
          <a:r>
            <a:rPr lang="es-ES" sz="1800" dirty="0" err="1">
              <a:latin typeface="Corbel" panose="020B0503020204020204" pitchFamily="34" charset="0"/>
            </a:rPr>
            <a:t>expectations</a:t>
          </a:r>
          <a:endParaRPr lang="es-ES" sz="1800" dirty="0">
            <a:latin typeface="Corbel" panose="020B0503020204020204" pitchFamily="34" charset="0"/>
          </a:endParaRPr>
        </a:p>
      </dgm:t>
    </dgm:pt>
    <dgm:pt modelId="{5657B750-F5F3-4481-8480-07D03CDE32DF}" type="parTrans" cxnId="{476F6B6C-6417-42D3-8F64-6E428202241A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FFC1982C-CE72-4D16-AC84-5FD2738C00A2}" type="sibTrans" cxnId="{476F6B6C-6417-42D3-8F64-6E428202241A}">
      <dgm:prSet/>
      <dgm:spPr/>
      <dgm:t>
        <a:bodyPr/>
        <a:lstStyle/>
        <a:p>
          <a:endParaRPr lang="es-ES" sz="2000">
            <a:latin typeface="Corbel" panose="020B0503020204020204" pitchFamily="34" charset="0"/>
          </a:endParaRPr>
        </a:p>
      </dgm:t>
    </dgm:pt>
    <dgm:pt modelId="{2B36EAF2-C379-4BBB-AA30-374BA086F9F3}" type="pres">
      <dgm:prSet presAssocID="{C48D4BEF-B720-4CBB-90F4-53EBDBED09E1}" presName="Name0" presStyleCnt="0">
        <dgm:presLayoutVars>
          <dgm:chMax/>
          <dgm:chPref/>
          <dgm:dir/>
          <dgm:animLvl val="lvl"/>
        </dgm:presLayoutVars>
      </dgm:prSet>
      <dgm:spPr/>
    </dgm:pt>
    <dgm:pt modelId="{6EAA29DD-018B-4B2D-B5F1-A52A980D8D02}" type="pres">
      <dgm:prSet presAssocID="{F72C5B61-57D8-44EE-AC4D-88205B812FBD}" presName="composite" presStyleCnt="0"/>
      <dgm:spPr/>
    </dgm:pt>
    <dgm:pt modelId="{B4B611ED-8A15-4A96-874F-DFD424E58A0A}" type="pres">
      <dgm:prSet presAssocID="{F72C5B61-57D8-44EE-AC4D-88205B812FBD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4D48391B-BABF-4BBE-B44B-06C28F5545F7}" type="pres">
      <dgm:prSet presAssocID="{F72C5B61-57D8-44EE-AC4D-88205B812FB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8CE46F8-327E-48D4-BEAF-D718ECBA669E}" type="pres">
      <dgm:prSet presAssocID="{F72C5B61-57D8-44EE-AC4D-88205B812FBD}" presName="BalanceSpacing" presStyleCnt="0"/>
      <dgm:spPr/>
    </dgm:pt>
    <dgm:pt modelId="{DAAEC533-6B8B-4D59-A34A-2A08250A5381}" type="pres">
      <dgm:prSet presAssocID="{F72C5B61-57D8-44EE-AC4D-88205B812FBD}" presName="BalanceSpacing1" presStyleCnt="0"/>
      <dgm:spPr/>
    </dgm:pt>
    <dgm:pt modelId="{378F68A1-C7C5-4909-AC3D-924548356FAE}" type="pres">
      <dgm:prSet presAssocID="{E2F4DC05-2209-41A1-9D84-49D6ED5965C7}" presName="Accent1Text" presStyleLbl="node1" presStyleIdx="1" presStyleCnt="6"/>
      <dgm:spPr/>
    </dgm:pt>
    <dgm:pt modelId="{A30E0D04-D80D-46BA-97C4-A7BBC421EA49}" type="pres">
      <dgm:prSet presAssocID="{E2F4DC05-2209-41A1-9D84-49D6ED5965C7}" presName="spaceBetweenRectangles" presStyleCnt="0"/>
      <dgm:spPr/>
    </dgm:pt>
    <dgm:pt modelId="{883CE2A0-BD42-4DFD-A1E3-14DF5B73E85B}" type="pres">
      <dgm:prSet presAssocID="{26F1F7D2-3CCE-4160-ACC7-91D79A9C9C0B}" presName="composite" presStyleCnt="0"/>
      <dgm:spPr/>
    </dgm:pt>
    <dgm:pt modelId="{A27085CD-9EAA-437E-ACE9-616EE9B677A5}" type="pres">
      <dgm:prSet presAssocID="{26F1F7D2-3CCE-4160-ACC7-91D79A9C9C0B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9A1F143D-6227-41A0-93D3-6931F23DED78}" type="pres">
      <dgm:prSet presAssocID="{26F1F7D2-3CCE-4160-ACC7-91D79A9C9C0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AB87C648-59B8-49ED-BE34-6780C05B98BA}" type="pres">
      <dgm:prSet presAssocID="{26F1F7D2-3CCE-4160-ACC7-91D79A9C9C0B}" presName="BalanceSpacing" presStyleCnt="0"/>
      <dgm:spPr/>
    </dgm:pt>
    <dgm:pt modelId="{5865322B-4A2A-4C4D-9304-04878DDFC46E}" type="pres">
      <dgm:prSet presAssocID="{26F1F7D2-3CCE-4160-ACC7-91D79A9C9C0B}" presName="BalanceSpacing1" presStyleCnt="0"/>
      <dgm:spPr/>
    </dgm:pt>
    <dgm:pt modelId="{A248D461-C3FB-4586-94CF-61231005DEC4}" type="pres">
      <dgm:prSet presAssocID="{237CE03B-3C2C-4E2D-AFC7-DA757C457759}" presName="Accent1Text" presStyleLbl="node1" presStyleIdx="3" presStyleCnt="6"/>
      <dgm:spPr/>
    </dgm:pt>
    <dgm:pt modelId="{04342C63-115A-417C-80C3-16F6FD192676}" type="pres">
      <dgm:prSet presAssocID="{237CE03B-3C2C-4E2D-AFC7-DA757C457759}" presName="spaceBetweenRectangles" presStyleCnt="0"/>
      <dgm:spPr/>
    </dgm:pt>
    <dgm:pt modelId="{65A41CE3-A242-43AC-9745-19EA6528E763}" type="pres">
      <dgm:prSet presAssocID="{5AB1FE1E-2C6B-45CB-92C0-522DC62356B2}" presName="composite" presStyleCnt="0"/>
      <dgm:spPr/>
    </dgm:pt>
    <dgm:pt modelId="{A3DEF633-1A44-482B-B766-9BB261D95674}" type="pres">
      <dgm:prSet presAssocID="{5AB1FE1E-2C6B-45CB-92C0-522DC62356B2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24CD186B-B961-45C3-88BB-66D4881D7BF8}" type="pres">
      <dgm:prSet presAssocID="{5AB1FE1E-2C6B-45CB-92C0-522DC62356B2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1633D219-BCA2-41A7-B186-10D6454089BC}" type="pres">
      <dgm:prSet presAssocID="{5AB1FE1E-2C6B-45CB-92C0-522DC62356B2}" presName="BalanceSpacing" presStyleCnt="0"/>
      <dgm:spPr/>
    </dgm:pt>
    <dgm:pt modelId="{06E2F005-AF35-412A-91A6-0BFEE2C3040C}" type="pres">
      <dgm:prSet presAssocID="{5AB1FE1E-2C6B-45CB-92C0-522DC62356B2}" presName="BalanceSpacing1" presStyleCnt="0"/>
      <dgm:spPr/>
    </dgm:pt>
    <dgm:pt modelId="{AE979F90-CD49-491D-8742-34AA2B077B91}" type="pres">
      <dgm:prSet presAssocID="{357F8A5C-9CE8-4F5C-8989-43C1BA5D6A7C}" presName="Accent1Text" presStyleLbl="node1" presStyleIdx="5" presStyleCnt="6"/>
      <dgm:spPr/>
    </dgm:pt>
  </dgm:ptLst>
  <dgm:cxnLst>
    <dgm:cxn modelId="{6D705D1F-6773-4103-A7A8-65DAFAA1624B}" srcId="{C48D4BEF-B720-4CBB-90F4-53EBDBED09E1}" destId="{5AB1FE1E-2C6B-45CB-92C0-522DC62356B2}" srcOrd="2" destOrd="0" parTransId="{F34A5323-C4BF-418E-B554-8309DC205F1C}" sibTransId="{357F8A5C-9CE8-4F5C-8989-43C1BA5D6A7C}"/>
    <dgm:cxn modelId="{957D0341-6AF7-443A-A710-C0E0A86BFFB0}" srcId="{C48D4BEF-B720-4CBB-90F4-53EBDBED09E1}" destId="{26F1F7D2-3CCE-4160-ACC7-91D79A9C9C0B}" srcOrd="1" destOrd="0" parTransId="{0EA64049-99D4-4196-B923-F4F3886B1C81}" sibTransId="{237CE03B-3C2C-4E2D-AFC7-DA757C457759}"/>
    <dgm:cxn modelId="{476F6B6C-6417-42D3-8F64-6E428202241A}" srcId="{5AB1FE1E-2C6B-45CB-92C0-522DC62356B2}" destId="{B66D1ADA-685B-4D44-BA4B-0D81F8E0553E}" srcOrd="0" destOrd="0" parTransId="{5657B750-F5F3-4481-8480-07D03CDE32DF}" sibTransId="{FFC1982C-CE72-4D16-AC84-5FD2738C00A2}"/>
    <dgm:cxn modelId="{8EE72873-3823-489A-8833-2D9C2E418B47}" type="presOf" srcId="{E2F4DC05-2209-41A1-9D84-49D6ED5965C7}" destId="{378F68A1-C7C5-4909-AC3D-924548356FAE}" srcOrd="0" destOrd="0" presId="urn:microsoft.com/office/officeart/2008/layout/AlternatingHexagons"/>
    <dgm:cxn modelId="{E311C387-C1EB-4FA3-A18F-C1DD14E3BFBF}" srcId="{26F1F7D2-3CCE-4160-ACC7-91D79A9C9C0B}" destId="{B1149F16-BCC2-4D9E-BF63-5E76A2B92807}" srcOrd="0" destOrd="0" parTransId="{2B42A577-1F5D-4FBB-A4B4-E34A4FAA27F5}" sibTransId="{9DBAEB85-9487-4F7E-BA3B-17AD0D56084A}"/>
    <dgm:cxn modelId="{1A8DD287-4EDA-41D3-BB87-D7C33F01A5A0}" type="presOf" srcId="{6C9659A8-DDF8-4968-BDC1-DDF281BEEF1E}" destId="{4D48391B-BABF-4BBE-B44B-06C28F5545F7}" srcOrd="0" destOrd="0" presId="urn:microsoft.com/office/officeart/2008/layout/AlternatingHexagons"/>
    <dgm:cxn modelId="{21B26289-30E4-4643-8690-5954ACD990D9}" type="presOf" srcId="{5AB1FE1E-2C6B-45CB-92C0-522DC62356B2}" destId="{A3DEF633-1A44-482B-B766-9BB261D95674}" srcOrd="0" destOrd="0" presId="urn:microsoft.com/office/officeart/2008/layout/AlternatingHexagons"/>
    <dgm:cxn modelId="{0BEE028F-3BF7-4C9F-8457-4C9327FE3336}" srcId="{F72C5B61-57D8-44EE-AC4D-88205B812FBD}" destId="{6C9659A8-DDF8-4968-BDC1-DDF281BEEF1E}" srcOrd="0" destOrd="0" parTransId="{B96CD061-521C-43E9-9020-4C6AB8643023}" sibTransId="{112B650B-84C8-46E2-BE33-E02D22C31777}"/>
    <dgm:cxn modelId="{552E3AB6-EE21-4465-9F8D-F5FE5FEB5AAC}" srcId="{C48D4BEF-B720-4CBB-90F4-53EBDBED09E1}" destId="{F72C5B61-57D8-44EE-AC4D-88205B812FBD}" srcOrd="0" destOrd="0" parTransId="{777E811D-A9EE-4024-A673-6F48A377672B}" sibTransId="{E2F4DC05-2209-41A1-9D84-49D6ED5965C7}"/>
    <dgm:cxn modelId="{3E0A5AB9-DF22-4716-BBC9-8D16FDAF36F5}" type="presOf" srcId="{26F1F7D2-3CCE-4160-ACC7-91D79A9C9C0B}" destId="{A27085CD-9EAA-437E-ACE9-616EE9B677A5}" srcOrd="0" destOrd="0" presId="urn:microsoft.com/office/officeart/2008/layout/AlternatingHexagons"/>
    <dgm:cxn modelId="{1811C6C3-A402-4A76-9876-B258B944DDEF}" type="presOf" srcId="{237CE03B-3C2C-4E2D-AFC7-DA757C457759}" destId="{A248D461-C3FB-4586-94CF-61231005DEC4}" srcOrd="0" destOrd="0" presId="urn:microsoft.com/office/officeart/2008/layout/AlternatingHexagons"/>
    <dgm:cxn modelId="{19FC92C4-3922-4880-8BD6-FA733B07E7F9}" type="presOf" srcId="{C48D4BEF-B720-4CBB-90F4-53EBDBED09E1}" destId="{2B36EAF2-C379-4BBB-AA30-374BA086F9F3}" srcOrd="0" destOrd="0" presId="urn:microsoft.com/office/officeart/2008/layout/AlternatingHexagons"/>
    <dgm:cxn modelId="{45F58DC9-781A-49CB-BA05-864A80801582}" type="presOf" srcId="{357F8A5C-9CE8-4F5C-8989-43C1BA5D6A7C}" destId="{AE979F90-CD49-491D-8742-34AA2B077B91}" srcOrd="0" destOrd="0" presId="urn:microsoft.com/office/officeart/2008/layout/AlternatingHexagons"/>
    <dgm:cxn modelId="{EA2755E4-E3E9-4D3C-8BC0-0DB2894B4AB0}" type="presOf" srcId="{F72C5B61-57D8-44EE-AC4D-88205B812FBD}" destId="{B4B611ED-8A15-4A96-874F-DFD424E58A0A}" srcOrd="0" destOrd="0" presId="urn:microsoft.com/office/officeart/2008/layout/AlternatingHexagons"/>
    <dgm:cxn modelId="{D5AB9DE4-A64C-4F9A-808C-F62A7C413C95}" type="presOf" srcId="{B66D1ADA-685B-4D44-BA4B-0D81F8E0553E}" destId="{24CD186B-B961-45C3-88BB-66D4881D7BF8}" srcOrd="0" destOrd="0" presId="urn:microsoft.com/office/officeart/2008/layout/AlternatingHexagons"/>
    <dgm:cxn modelId="{11C048EE-A5AF-43F4-BD23-5467C889DCF3}" type="presOf" srcId="{B1149F16-BCC2-4D9E-BF63-5E76A2B92807}" destId="{9A1F143D-6227-41A0-93D3-6931F23DED78}" srcOrd="0" destOrd="0" presId="urn:microsoft.com/office/officeart/2008/layout/AlternatingHexagons"/>
    <dgm:cxn modelId="{22CBD402-3E14-4A1C-9BA7-86A95297DE63}" type="presParOf" srcId="{2B36EAF2-C379-4BBB-AA30-374BA086F9F3}" destId="{6EAA29DD-018B-4B2D-B5F1-A52A980D8D02}" srcOrd="0" destOrd="0" presId="urn:microsoft.com/office/officeart/2008/layout/AlternatingHexagons"/>
    <dgm:cxn modelId="{04F196BE-6699-48D3-823E-264125AA222E}" type="presParOf" srcId="{6EAA29DD-018B-4B2D-B5F1-A52A980D8D02}" destId="{B4B611ED-8A15-4A96-874F-DFD424E58A0A}" srcOrd="0" destOrd="0" presId="urn:microsoft.com/office/officeart/2008/layout/AlternatingHexagons"/>
    <dgm:cxn modelId="{49F99803-E6D2-47B6-B506-58D331078665}" type="presParOf" srcId="{6EAA29DD-018B-4B2D-B5F1-A52A980D8D02}" destId="{4D48391B-BABF-4BBE-B44B-06C28F5545F7}" srcOrd="1" destOrd="0" presId="urn:microsoft.com/office/officeart/2008/layout/AlternatingHexagons"/>
    <dgm:cxn modelId="{0C790C03-A893-4634-8C62-0C065A2DE530}" type="presParOf" srcId="{6EAA29DD-018B-4B2D-B5F1-A52A980D8D02}" destId="{F8CE46F8-327E-48D4-BEAF-D718ECBA669E}" srcOrd="2" destOrd="0" presId="urn:microsoft.com/office/officeart/2008/layout/AlternatingHexagons"/>
    <dgm:cxn modelId="{C1CA57D3-178B-42C4-9BA1-C2DE09223517}" type="presParOf" srcId="{6EAA29DD-018B-4B2D-B5F1-A52A980D8D02}" destId="{DAAEC533-6B8B-4D59-A34A-2A08250A5381}" srcOrd="3" destOrd="0" presId="urn:microsoft.com/office/officeart/2008/layout/AlternatingHexagons"/>
    <dgm:cxn modelId="{CAA46A54-D2F1-481D-AE29-D0A3FDF2D498}" type="presParOf" srcId="{6EAA29DD-018B-4B2D-B5F1-A52A980D8D02}" destId="{378F68A1-C7C5-4909-AC3D-924548356FAE}" srcOrd="4" destOrd="0" presId="urn:microsoft.com/office/officeart/2008/layout/AlternatingHexagons"/>
    <dgm:cxn modelId="{CAA93E2C-B3BB-4382-B9C6-8AFB8E7B729C}" type="presParOf" srcId="{2B36EAF2-C379-4BBB-AA30-374BA086F9F3}" destId="{A30E0D04-D80D-46BA-97C4-A7BBC421EA49}" srcOrd="1" destOrd="0" presId="urn:microsoft.com/office/officeart/2008/layout/AlternatingHexagons"/>
    <dgm:cxn modelId="{5305E97C-5A20-4712-8554-6A628CE4DB62}" type="presParOf" srcId="{2B36EAF2-C379-4BBB-AA30-374BA086F9F3}" destId="{883CE2A0-BD42-4DFD-A1E3-14DF5B73E85B}" srcOrd="2" destOrd="0" presId="urn:microsoft.com/office/officeart/2008/layout/AlternatingHexagons"/>
    <dgm:cxn modelId="{27E03F48-997D-4302-A831-9B1F1961CF3A}" type="presParOf" srcId="{883CE2A0-BD42-4DFD-A1E3-14DF5B73E85B}" destId="{A27085CD-9EAA-437E-ACE9-616EE9B677A5}" srcOrd="0" destOrd="0" presId="urn:microsoft.com/office/officeart/2008/layout/AlternatingHexagons"/>
    <dgm:cxn modelId="{6F0E898D-173C-4BF2-895C-08D24305701E}" type="presParOf" srcId="{883CE2A0-BD42-4DFD-A1E3-14DF5B73E85B}" destId="{9A1F143D-6227-41A0-93D3-6931F23DED78}" srcOrd="1" destOrd="0" presId="urn:microsoft.com/office/officeart/2008/layout/AlternatingHexagons"/>
    <dgm:cxn modelId="{C155432B-A1B4-4859-87EE-13F35C1DE872}" type="presParOf" srcId="{883CE2A0-BD42-4DFD-A1E3-14DF5B73E85B}" destId="{AB87C648-59B8-49ED-BE34-6780C05B98BA}" srcOrd="2" destOrd="0" presId="urn:microsoft.com/office/officeart/2008/layout/AlternatingHexagons"/>
    <dgm:cxn modelId="{D8303811-3D4D-4A02-8D00-20A91EF949C9}" type="presParOf" srcId="{883CE2A0-BD42-4DFD-A1E3-14DF5B73E85B}" destId="{5865322B-4A2A-4C4D-9304-04878DDFC46E}" srcOrd="3" destOrd="0" presId="urn:microsoft.com/office/officeart/2008/layout/AlternatingHexagons"/>
    <dgm:cxn modelId="{7D188F46-000C-4FEC-99DE-C6FE9E4C1266}" type="presParOf" srcId="{883CE2A0-BD42-4DFD-A1E3-14DF5B73E85B}" destId="{A248D461-C3FB-4586-94CF-61231005DEC4}" srcOrd="4" destOrd="0" presId="urn:microsoft.com/office/officeart/2008/layout/AlternatingHexagons"/>
    <dgm:cxn modelId="{78D4F80F-135D-41D5-BE99-6A819390CD4A}" type="presParOf" srcId="{2B36EAF2-C379-4BBB-AA30-374BA086F9F3}" destId="{04342C63-115A-417C-80C3-16F6FD192676}" srcOrd="3" destOrd="0" presId="urn:microsoft.com/office/officeart/2008/layout/AlternatingHexagons"/>
    <dgm:cxn modelId="{FCA5EDB0-CA90-4B85-834E-8BCDA9300AE7}" type="presParOf" srcId="{2B36EAF2-C379-4BBB-AA30-374BA086F9F3}" destId="{65A41CE3-A242-43AC-9745-19EA6528E763}" srcOrd="4" destOrd="0" presId="urn:microsoft.com/office/officeart/2008/layout/AlternatingHexagons"/>
    <dgm:cxn modelId="{4CB5B302-8678-4ED5-8541-9B43F0F7B3C3}" type="presParOf" srcId="{65A41CE3-A242-43AC-9745-19EA6528E763}" destId="{A3DEF633-1A44-482B-B766-9BB261D95674}" srcOrd="0" destOrd="0" presId="urn:microsoft.com/office/officeart/2008/layout/AlternatingHexagons"/>
    <dgm:cxn modelId="{310F5EE5-EBC2-4085-95B0-2BE3843A71D1}" type="presParOf" srcId="{65A41CE3-A242-43AC-9745-19EA6528E763}" destId="{24CD186B-B961-45C3-88BB-66D4881D7BF8}" srcOrd="1" destOrd="0" presId="urn:microsoft.com/office/officeart/2008/layout/AlternatingHexagons"/>
    <dgm:cxn modelId="{CADDC4A9-7CB7-4B97-BBCE-11A20D6040C4}" type="presParOf" srcId="{65A41CE3-A242-43AC-9745-19EA6528E763}" destId="{1633D219-BCA2-41A7-B186-10D6454089BC}" srcOrd="2" destOrd="0" presId="urn:microsoft.com/office/officeart/2008/layout/AlternatingHexagons"/>
    <dgm:cxn modelId="{3C5C783A-0E2F-46C5-BD6F-F847DBF93AC7}" type="presParOf" srcId="{65A41CE3-A242-43AC-9745-19EA6528E763}" destId="{06E2F005-AF35-412A-91A6-0BFEE2C3040C}" srcOrd="3" destOrd="0" presId="urn:microsoft.com/office/officeart/2008/layout/AlternatingHexagons"/>
    <dgm:cxn modelId="{4745F68E-F62E-4D4D-B28F-AD7DADEC4253}" type="presParOf" srcId="{65A41CE3-A242-43AC-9745-19EA6528E763}" destId="{AE979F90-CD49-491D-8742-34AA2B077B9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C2DE30-887C-4200-B53C-9FF6E4B3362A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117B0F04-E25C-43E7-A21E-DB8C69CB4E96}">
      <dgm:prSet phldrT="[Texto]"/>
      <dgm:spPr/>
      <dgm:t>
        <a:bodyPr/>
        <a:lstStyle/>
        <a:p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What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problem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are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you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trying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to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address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? </a:t>
          </a:r>
        </a:p>
      </dgm:t>
    </dgm:pt>
    <dgm:pt modelId="{0F7DE593-1EDD-47DE-9BA0-E07E90F7694F}" type="parTrans" cxnId="{0F6EEE34-3F89-4476-BA14-D1B1C70D8C9E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0620E818-8D61-44C0-B5BE-F1968F587E99}" type="sibTrans" cxnId="{0F6EEE34-3F89-4476-BA14-D1B1C70D8C9E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6B720805-F526-4A04-874A-602ADC620091}">
      <dgm:prSet phldrT="[Texto]"/>
      <dgm:spPr/>
      <dgm:t>
        <a:bodyPr/>
        <a:lstStyle/>
        <a:p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Who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is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the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population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and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stakeholders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of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this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problem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?</a:t>
          </a:r>
        </a:p>
      </dgm:t>
    </dgm:pt>
    <dgm:pt modelId="{B43BDF1C-4FF7-45A0-8AC2-D3C14892757C}" type="parTrans" cxnId="{77AAD99F-4C62-4B57-B468-F090E3201AF8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4254B8AC-4E41-487D-B857-F338500EDC04}" type="sibTrans" cxnId="{77AAD99F-4C62-4B57-B468-F090E3201AF8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0CD93A9F-513B-4B06-840F-37F768C691F3}">
      <dgm:prSet phldrT="[Texto]"/>
      <dgm:spPr/>
      <dgm:t>
        <a:bodyPr/>
        <a:lstStyle/>
        <a:p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What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are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the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alternatives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to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your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proposal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?</a:t>
          </a:r>
        </a:p>
      </dgm:t>
    </dgm:pt>
    <dgm:pt modelId="{5A90C740-7E87-46BC-9A62-84982F942531}" type="parTrans" cxnId="{337401BF-EFCA-4465-9993-59CF358AC2FA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35604EF2-B2A8-4541-B3CA-64FDF0843E96}" type="sibTrans" cxnId="{337401BF-EFCA-4465-9993-59CF358AC2FA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C58091E1-1D3B-474B-8093-581F597D60C5}">
      <dgm:prSet phldrT="[Texto]"/>
      <dgm:spPr/>
      <dgm:t>
        <a:bodyPr/>
        <a:lstStyle/>
        <a:p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What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is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expected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to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improve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for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this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problem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?</a:t>
          </a:r>
        </a:p>
      </dgm:t>
    </dgm:pt>
    <dgm:pt modelId="{B6298422-1780-449D-9D19-543490280CEC}" type="parTrans" cxnId="{9E298699-972A-41D4-B8AF-38711D0AB782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722EDDCC-AC29-4C0F-B488-61081EBEA770}" type="sibTrans" cxnId="{9E298699-972A-41D4-B8AF-38711D0AB782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D015FAFC-7E45-48E3-A70B-F0650534C1BD}">
      <dgm:prSet phldrT="[Texto]"/>
      <dgm:spPr/>
      <dgm:t>
        <a:bodyPr/>
        <a:lstStyle/>
        <a:p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When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will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you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take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measures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for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dirty="0" err="1">
              <a:solidFill>
                <a:schemeClr val="tx1"/>
              </a:solidFill>
              <a:latin typeface="Corbel" panose="020B0503020204020204" pitchFamily="34" charset="0"/>
            </a:rPr>
            <a:t>assessment</a:t>
          </a:r>
          <a:r>
            <a:rPr lang="es-ES" dirty="0">
              <a:solidFill>
                <a:schemeClr val="tx1"/>
              </a:solidFill>
              <a:latin typeface="Corbel" panose="020B0503020204020204" pitchFamily="34" charset="0"/>
            </a:rPr>
            <a:t>? </a:t>
          </a:r>
        </a:p>
      </dgm:t>
    </dgm:pt>
    <dgm:pt modelId="{E83EE51F-BDD4-4DCF-83F6-E74D6D16B8A6}" type="parTrans" cxnId="{3A980466-4EEB-4BAD-ACC2-5831494EE218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2F34F51B-FFED-4C92-BE8D-D78C29C311F6}" type="sibTrans" cxnId="{3A980466-4EEB-4BAD-ACC2-5831494EE218}">
      <dgm:prSet/>
      <dgm:spPr/>
      <dgm:t>
        <a:bodyPr/>
        <a:lstStyle/>
        <a:p>
          <a:endParaRPr lang="es-ES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199E8FE7-ACFC-4F75-AC15-EC5D968460C5}" type="pres">
      <dgm:prSet presAssocID="{B9C2DE30-887C-4200-B53C-9FF6E4B3362A}" presName="linear" presStyleCnt="0">
        <dgm:presLayoutVars>
          <dgm:dir/>
          <dgm:animLvl val="lvl"/>
          <dgm:resizeHandles val="exact"/>
        </dgm:presLayoutVars>
      </dgm:prSet>
      <dgm:spPr/>
    </dgm:pt>
    <dgm:pt modelId="{49D43B76-5393-4BC7-AB7B-60CE6918E521}" type="pres">
      <dgm:prSet presAssocID="{117B0F04-E25C-43E7-A21E-DB8C69CB4E96}" presName="parentLin" presStyleCnt="0"/>
      <dgm:spPr/>
    </dgm:pt>
    <dgm:pt modelId="{AB21535B-035A-4A91-8080-4FC796290FE1}" type="pres">
      <dgm:prSet presAssocID="{117B0F04-E25C-43E7-A21E-DB8C69CB4E96}" presName="parentLeftMargin" presStyleLbl="node1" presStyleIdx="0" presStyleCnt="5"/>
      <dgm:spPr/>
    </dgm:pt>
    <dgm:pt modelId="{07A0B7BA-FE4F-4574-81B6-719B36BCCED0}" type="pres">
      <dgm:prSet presAssocID="{117B0F04-E25C-43E7-A21E-DB8C69CB4E9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BA9C76C-17A1-49CF-ACCA-BD07F43E1B22}" type="pres">
      <dgm:prSet presAssocID="{117B0F04-E25C-43E7-A21E-DB8C69CB4E96}" presName="negativeSpace" presStyleCnt="0"/>
      <dgm:spPr/>
    </dgm:pt>
    <dgm:pt modelId="{B3B5F101-B161-48B0-9581-399E552FB116}" type="pres">
      <dgm:prSet presAssocID="{117B0F04-E25C-43E7-A21E-DB8C69CB4E96}" presName="childText" presStyleLbl="conFgAcc1" presStyleIdx="0" presStyleCnt="5">
        <dgm:presLayoutVars>
          <dgm:bulletEnabled val="1"/>
        </dgm:presLayoutVars>
      </dgm:prSet>
      <dgm:spPr/>
    </dgm:pt>
    <dgm:pt modelId="{4D37FB89-C902-461A-83A6-7C23C1D760B9}" type="pres">
      <dgm:prSet presAssocID="{0620E818-8D61-44C0-B5BE-F1968F587E99}" presName="spaceBetweenRectangles" presStyleCnt="0"/>
      <dgm:spPr/>
    </dgm:pt>
    <dgm:pt modelId="{D303DCBF-28C1-494D-B0EB-E66994DBDA95}" type="pres">
      <dgm:prSet presAssocID="{6B720805-F526-4A04-874A-602ADC620091}" presName="parentLin" presStyleCnt="0"/>
      <dgm:spPr/>
    </dgm:pt>
    <dgm:pt modelId="{0D133EB2-4314-47FA-AA63-16CB4CDF4B7E}" type="pres">
      <dgm:prSet presAssocID="{6B720805-F526-4A04-874A-602ADC620091}" presName="parentLeftMargin" presStyleLbl="node1" presStyleIdx="0" presStyleCnt="5"/>
      <dgm:spPr/>
    </dgm:pt>
    <dgm:pt modelId="{633B34F6-4D51-4FBC-9F9C-019119C619D5}" type="pres">
      <dgm:prSet presAssocID="{6B720805-F526-4A04-874A-602ADC620091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6CC72EE-72CF-4920-B49B-2864D1CD8B56}" type="pres">
      <dgm:prSet presAssocID="{6B720805-F526-4A04-874A-602ADC620091}" presName="negativeSpace" presStyleCnt="0"/>
      <dgm:spPr/>
    </dgm:pt>
    <dgm:pt modelId="{5B45BE48-7081-44E2-A2A5-6A303BED3F29}" type="pres">
      <dgm:prSet presAssocID="{6B720805-F526-4A04-874A-602ADC620091}" presName="childText" presStyleLbl="conFgAcc1" presStyleIdx="1" presStyleCnt="5">
        <dgm:presLayoutVars>
          <dgm:bulletEnabled val="1"/>
        </dgm:presLayoutVars>
      </dgm:prSet>
      <dgm:spPr/>
    </dgm:pt>
    <dgm:pt modelId="{E2929268-DC8E-4120-8AE7-39392A154A4E}" type="pres">
      <dgm:prSet presAssocID="{4254B8AC-4E41-487D-B857-F338500EDC04}" presName="spaceBetweenRectangles" presStyleCnt="0"/>
      <dgm:spPr/>
    </dgm:pt>
    <dgm:pt modelId="{7EF05442-9F8E-4290-9C31-FFA2F7BD98C2}" type="pres">
      <dgm:prSet presAssocID="{0CD93A9F-513B-4B06-840F-37F768C691F3}" presName="parentLin" presStyleCnt="0"/>
      <dgm:spPr/>
    </dgm:pt>
    <dgm:pt modelId="{743266AD-D0BD-423E-A4CF-423F5A6067FE}" type="pres">
      <dgm:prSet presAssocID="{0CD93A9F-513B-4B06-840F-37F768C691F3}" presName="parentLeftMargin" presStyleLbl="node1" presStyleIdx="1" presStyleCnt="5"/>
      <dgm:spPr/>
    </dgm:pt>
    <dgm:pt modelId="{C2E53616-F559-4D5E-A624-134B97152E0F}" type="pres">
      <dgm:prSet presAssocID="{0CD93A9F-513B-4B06-840F-37F768C691F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7ECDDF9-EA14-4126-BE72-207A428F0024}" type="pres">
      <dgm:prSet presAssocID="{0CD93A9F-513B-4B06-840F-37F768C691F3}" presName="negativeSpace" presStyleCnt="0"/>
      <dgm:spPr/>
    </dgm:pt>
    <dgm:pt modelId="{3244B765-A411-4087-8AFB-2E571F178F0D}" type="pres">
      <dgm:prSet presAssocID="{0CD93A9F-513B-4B06-840F-37F768C691F3}" presName="childText" presStyleLbl="conFgAcc1" presStyleIdx="2" presStyleCnt="5">
        <dgm:presLayoutVars>
          <dgm:bulletEnabled val="1"/>
        </dgm:presLayoutVars>
      </dgm:prSet>
      <dgm:spPr/>
    </dgm:pt>
    <dgm:pt modelId="{FD5C080E-6C6C-4271-B0D8-649AD4E4F5E8}" type="pres">
      <dgm:prSet presAssocID="{35604EF2-B2A8-4541-B3CA-64FDF0843E96}" presName="spaceBetweenRectangles" presStyleCnt="0"/>
      <dgm:spPr/>
    </dgm:pt>
    <dgm:pt modelId="{8C437D6A-A2A6-4A59-8805-ECA078194048}" type="pres">
      <dgm:prSet presAssocID="{C58091E1-1D3B-474B-8093-581F597D60C5}" presName="parentLin" presStyleCnt="0"/>
      <dgm:spPr/>
    </dgm:pt>
    <dgm:pt modelId="{FD805E99-D296-44F6-921B-DF213F272184}" type="pres">
      <dgm:prSet presAssocID="{C58091E1-1D3B-474B-8093-581F597D60C5}" presName="parentLeftMargin" presStyleLbl="node1" presStyleIdx="2" presStyleCnt="5"/>
      <dgm:spPr/>
    </dgm:pt>
    <dgm:pt modelId="{4F553B54-DBEA-49C6-90C9-B3C806E7708A}" type="pres">
      <dgm:prSet presAssocID="{C58091E1-1D3B-474B-8093-581F597D60C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27428B2-68E1-4DD0-A894-8A04807AA29E}" type="pres">
      <dgm:prSet presAssocID="{C58091E1-1D3B-474B-8093-581F597D60C5}" presName="negativeSpace" presStyleCnt="0"/>
      <dgm:spPr/>
    </dgm:pt>
    <dgm:pt modelId="{52EACFA1-90AB-4CC0-BBF9-EC4159EFBCED}" type="pres">
      <dgm:prSet presAssocID="{C58091E1-1D3B-474B-8093-581F597D60C5}" presName="childText" presStyleLbl="conFgAcc1" presStyleIdx="3" presStyleCnt="5">
        <dgm:presLayoutVars>
          <dgm:bulletEnabled val="1"/>
        </dgm:presLayoutVars>
      </dgm:prSet>
      <dgm:spPr/>
    </dgm:pt>
    <dgm:pt modelId="{1F228B82-A607-44F2-B274-A29F0FA420C1}" type="pres">
      <dgm:prSet presAssocID="{722EDDCC-AC29-4C0F-B488-61081EBEA770}" presName="spaceBetweenRectangles" presStyleCnt="0"/>
      <dgm:spPr/>
    </dgm:pt>
    <dgm:pt modelId="{CD8A4A2E-04FB-428F-99CF-659ABEF41E45}" type="pres">
      <dgm:prSet presAssocID="{D015FAFC-7E45-48E3-A70B-F0650534C1BD}" presName="parentLin" presStyleCnt="0"/>
      <dgm:spPr/>
    </dgm:pt>
    <dgm:pt modelId="{E5081C85-41ED-4101-9CA8-93D727C75CD8}" type="pres">
      <dgm:prSet presAssocID="{D015FAFC-7E45-48E3-A70B-F0650534C1BD}" presName="parentLeftMargin" presStyleLbl="node1" presStyleIdx="3" presStyleCnt="5"/>
      <dgm:spPr/>
    </dgm:pt>
    <dgm:pt modelId="{D6BD4CB3-5CE2-4CE7-A133-B8AAA4AEA21F}" type="pres">
      <dgm:prSet presAssocID="{D015FAFC-7E45-48E3-A70B-F0650534C1BD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9538FC0-D451-45DC-AB1B-EFD7A6E90725}" type="pres">
      <dgm:prSet presAssocID="{D015FAFC-7E45-48E3-A70B-F0650534C1BD}" presName="negativeSpace" presStyleCnt="0"/>
      <dgm:spPr/>
    </dgm:pt>
    <dgm:pt modelId="{27321181-DC8B-431B-9362-5C2537C132AD}" type="pres">
      <dgm:prSet presAssocID="{D015FAFC-7E45-48E3-A70B-F0650534C1B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053E4E04-CF32-4FF6-84F2-F87B95423050}" type="presOf" srcId="{117B0F04-E25C-43E7-A21E-DB8C69CB4E96}" destId="{AB21535B-035A-4A91-8080-4FC796290FE1}" srcOrd="0" destOrd="0" presId="urn:microsoft.com/office/officeart/2005/8/layout/list1"/>
    <dgm:cxn modelId="{04AF6E11-B847-4FAA-A794-306AD179075D}" type="presOf" srcId="{D015FAFC-7E45-48E3-A70B-F0650534C1BD}" destId="{E5081C85-41ED-4101-9CA8-93D727C75CD8}" srcOrd="0" destOrd="0" presId="urn:microsoft.com/office/officeart/2005/8/layout/list1"/>
    <dgm:cxn modelId="{616F1415-D578-4A2F-90CB-09D026E8E55B}" type="presOf" srcId="{0CD93A9F-513B-4B06-840F-37F768C691F3}" destId="{C2E53616-F559-4D5E-A624-134B97152E0F}" srcOrd="1" destOrd="0" presId="urn:microsoft.com/office/officeart/2005/8/layout/list1"/>
    <dgm:cxn modelId="{E5AF281D-B86C-4613-98A5-32A97829F533}" type="presOf" srcId="{C58091E1-1D3B-474B-8093-581F597D60C5}" destId="{4F553B54-DBEA-49C6-90C9-B3C806E7708A}" srcOrd="1" destOrd="0" presId="urn:microsoft.com/office/officeart/2005/8/layout/list1"/>
    <dgm:cxn modelId="{0F6EEE34-3F89-4476-BA14-D1B1C70D8C9E}" srcId="{B9C2DE30-887C-4200-B53C-9FF6E4B3362A}" destId="{117B0F04-E25C-43E7-A21E-DB8C69CB4E96}" srcOrd="0" destOrd="0" parTransId="{0F7DE593-1EDD-47DE-9BA0-E07E90F7694F}" sibTransId="{0620E818-8D61-44C0-B5BE-F1968F587E99}"/>
    <dgm:cxn modelId="{3A980466-4EEB-4BAD-ACC2-5831494EE218}" srcId="{B9C2DE30-887C-4200-B53C-9FF6E4B3362A}" destId="{D015FAFC-7E45-48E3-A70B-F0650534C1BD}" srcOrd="4" destOrd="0" parTransId="{E83EE51F-BDD4-4DCF-83F6-E74D6D16B8A6}" sibTransId="{2F34F51B-FFED-4C92-BE8D-D78C29C311F6}"/>
    <dgm:cxn modelId="{9E298699-972A-41D4-B8AF-38711D0AB782}" srcId="{B9C2DE30-887C-4200-B53C-9FF6E4B3362A}" destId="{C58091E1-1D3B-474B-8093-581F597D60C5}" srcOrd="3" destOrd="0" parTransId="{B6298422-1780-449D-9D19-543490280CEC}" sibTransId="{722EDDCC-AC29-4C0F-B488-61081EBEA770}"/>
    <dgm:cxn modelId="{77AAD99F-4C62-4B57-B468-F090E3201AF8}" srcId="{B9C2DE30-887C-4200-B53C-9FF6E4B3362A}" destId="{6B720805-F526-4A04-874A-602ADC620091}" srcOrd="1" destOrd="0" parTransId="{B43BDF1C-4FF7-45A0-8AC2-D3C14892757C}" sibTransId="{4254B8AC-4E41-487D-B857-F338500EDC04}"/>
    <dgm:cxn modelId="{4F99A5B8-0BBD-4872-B7BD-6B0136C418D8}" type="presOf" srcId="{117B0F04-E25C-43E7-A21E-DB8C69CB4E96}" destId="{07A0B7BA-FE4F-4574-81B6-719B36BCCED0}" srcOrd="1" destOrd="0" presId="urn:microsoft.com/office/officeart/2005/8/layout/list1"/>
    <dgm:cxn modelId="{337401BF-EFCA-4465-9993-59CF358AC2FA}" srcId="{B9C2DE30-887C-4200-B53C-9FF6E4B3362A}" destId="{0CD93A9F-513B-4B06-840F-37F768C691F3}" srcOrd="2" destOrd="0" parTransId="{5A90C740-7E87-46BC-9A62-84982F942531}" sibTransId="{35604EF2-B2A8-4541-B3CA-64FDF0843E96}"/>
    <dgm:cxn modelId="{FFDD52D1-393F-4B56-ACC9-4EC9BDA8D72D}" type="presOf" srcId="{C58091E1-1D3B-474B-8093-581F597D60C5}" destId="{FD805E99-D296-44F6-921B-DF213F272184}" srcOrd="0" destOrd="0" presId="urn:microsoft.com/office/officeart/2005/8/layout/list1"/>
    <dgm:cxn modelId="{DE836FD2-6C60-4A60-A406-B55A5181318E}" type="presOf" srcId="{6B720805-F526-4A04-874A-602ADC620091}" destId="{0D133EB2-4314-47FA-AA63-16CB4CDF4B7E}" srcOrd="0" destOrd="0" presId="urn:microsoft.com/office/officeart/2005/8/layout/list1"/>
    <dgm:cxn modelId="{86D65AD3-082B-4D06-8A6A-3FB529D1BDF7}" type="presOf" srcId="{6B720805-F526-4A04-874A-602ADC620091}" destId="{633B34F6-4D51-4FBC-9F9C-019119C619D5}" srcOrd="1" destOrd="0" presId="urn:microsoft.com/office/officeart/2005/8/layout/list1"/>
    <dgm:cxn modelId="{A016D8D3-5521-4068-81FC-66375AB28889}" type="presOf" srcId="{D015FAFC-7E45-48E3-A70B-F0650534C1BD}" destId="{D6BD4CB3-5CE2-4CE7-A133-B8AAA4AEA21F}" srcOrd="1" destOrd="0" presId="urn:microsoft.com/office/officeart/2005/8/layout/list1"/>
    <dgm:cxn modelId="{851A99D9-FB33-482A-B846-915719608549}" type="presOf" srcId="{B9C2DE30-887C-4200-B53C-9FF6E4B3362A}" destId="{199E8FE7-ACFC-4F75-AC15-EC5D968460C5}" srcOrd="0" destOrd="0" presId="urn:microsoft.com/office/officeart/2005/8/layout/list1"/>
    <dgm:cxn modelId="{FB0333EF-CEFB-4F0D-8D00-613478EC72F2}" type="presOf" srcId="{0CD93A9F-513B-4B06-840F-37F768C691F3}" destId="{743266AD-D0BD-423E-A4CF-423F5A6067FE}" srcOrd="0" destOrd="0" presId="urn:microsoft.com/office/officeart/2005/8/layout/list1"/>
    <dgm:cxn modelId="{A40765E8-6967-4FE0-A727-2D9ED3CAE839}" type="presParOf" srcId="{199E8FE7-ACFC-4F75-AC15-EC5D968460C5}" destId="{49D43B76-5393-4BC7-AB7B-60CE6918E521}" srcOrd="0" destOrd="0" presId="urn:microsoft.com/office/officeart/2005/8/layout/list1"/>
    <dgm:cxn modelId="{78B3506B-E1F7-436A-91F6-B6D665D813A7}" type="presParOf" srcId="{49D43B76-5393-4BC7-AB7B-60CE6918E521}" destId="{AB21535B-035A-4A91-8080-4FC796290FE1}" srcOrd="0" destOrd="0" presId="urn:microsoft.com/office/officeart/2005/8/layout/list1"/>
    <dgm:cxn modelId="{EE9887FA-1A23-4766-B3F3-F15271BE27A0}" type="presParOf" srcId="{49D43B76-5393-4BC7-AB7B-60CE6918E521}" destId="{07A0B7BA-FE4F-4574-81B6-719B36BCCED0}" srcOrd="1" destOrd="0" presId="urn:microsoft.com/office/officeart/2005/8/layout/list1"/>
    <dgm:cxn modelId="{2E5CE32C-A805-4967-BDBE-969A0CC2A3D0}" type="presParOf" srcId="{199E8FE7-ACFC-4F75-AC15-EC5D968460C5}" destId="{BBA9C76C-17A1-49CF-ACCA-BD07F43E1B22}" srcOrd="1" destOrd="0" presId="urn:microsoft.com/office/officeart/2005/8/layout/list1"/>
    <dgm:cxn modelId="{9A4B7F1B-5DDF-4F4F-84E3-8BD4DAEE06DC}" type="presParOf" srcId="{199E8FE7-ACFC-4F75-AC15-EC5D968460C5}" destId="{B3B5F101-B161-48B0-9581-399E552FB116}" srcOrd="2" destOrd="0" presId="urn:microsoft.com/office/officeart/2005/8/layout/list1"/>
    <dgm:cxn modelId="{ED53263C-5CB3-4791-ABD9-77AFDF2C233F}" type="presParOf" srcId="{199E8FE7-ACFC-4F75-AC15-EC5D968460C5}" destId="{4D37FB89-C902-461A-83A6-7C23C1D760B9}" srcOrd="3" destOrd="0" presId="urn:microsoft.com/office/officeart/2005/8/layout/list1"/>
    <dgm:cxn modelId="{6C503BC4-B61D-4996-A75A-3E2338727F76}" type="presParOf" srcId="{199E8FE7-ACFC-4F75-AC15-EC5D968460C5}" destId="{D303DCBF-28C1-494D-B0EB-E66994DBDA95}" srcOrd="4" destOrd="0" presId="urn:microsoft.com/office/officeart/2005/8/layout/list1"/>
    <dgm:cxn modelId="{6B7561D2-AB9B-47DC-843B-ADBBFD671AF9}" type="presParOf" srcId="{D303DCBF-28C1-494D-B0EB-E66994DBDA95}" destId="{0D133EB2-4314-47FA-AA63-16CB4CDF4B7E}" srcOrd="0" destOrd="0" presId="urn:microsoft.com/office/officeart/2005/8/layout/list1"/>
    <dgm:cxn modelId="{B455FA09-5D84-4FC7-9672-3A4613B8C606}" type="presParOf" srcId="{D303DCBF-28C1-494D-B0EB-E66994DBDA95}" destId="{633B34F6-4D51-4FBC-9F9C-019119C619D5}" srcOrd="1" destOrd="0" presId="urn:microsoft.com/office/officeart/2005/8/layout/list1"/>
    <dgm:cxn modelId="{B947D53B-DD0B-45B0-B6D1-292B3161F41A}" type="presParOf" srcId="{199E8FE7-ACFC-4F75-AC15-EC5D968460C5}" destId="{56CC72EE-72CF-4920-B49B-2864D1CD8B56}" srcOrd="5" destOrd="0" presId="urn:microsoft.com/office/officeart/2005/8/layout/list1"/>
    <dgm:cxn modelId="{B967FB9D-4AD3-4168-A2F5-C258E7B52546}" type="presParOf" srcId="{199E8FE7-ACFC-4F75-AC15-EC5D968460C5}" destId="{5B45BE48-7081-44E2-A2A5-6A303BED3F29}" srcOrd="6" destOrd="0" presId="urn:microsoft.com/office/officeart/2005/8/layout/list1"/>
    <dgm:cxn modelId="{F03DC46D-6D9D-43A6-A949-D4855CF0E8D6}" type="presParOf" srcId="{199E8FE7-ACFC-4F75-AC15-EC5D968460C5}" destId="{E2929268-DC8E-4120-8AE7-39392A154A4E}" srcOrd="7" destOrd="0" presId="urn:microsoft.com/office/officeart/2005/8/layout/list1"/>
    <dgm:cxn modelId="{923CEE2C-5925-4DDC-8D30-CB30351E4816}" type="presParOf" srcId="{199E8FE7-ACFC-4F75-AC15-EC5D968460C5}" destId="{7EF05442-9F8E-4290-9C31-FFA2F7BD98C2}" srcOrd="8" destOrd="0" presId="urn:microsoft.com/office/officeart/2005/8/layout/list1"/>
    <dgm:cxn modelId="{C69C0654-A24B-4331-A998-067CEFE22D9B}" type="presParOf" srcId="{7EF05442-9F8E-4290-9C31-FFA2F7BD98C2}" destId="{743266AD-D0BD-423E-A4CF-423F5A6067FE}" srcOrd="0" destOrd="0" presId="urn:microsoft.com/office/officeart/2005/8/layout/list1"/>
    <dgm:cxn modelId="{404AFF7F-F540-4204-82CE-6A4EF6F1D218}" type="presParOf" srcId="{7EF05442-9F8E-4290-9C31-FFA2F7BD98C2}" destId="{C2E53616-F559-4D5E-A624-134B97152E0F}" srcOrd="1" destOrd="0" presId="urn:microsoft.com/office/officeart/2005/8/layout/list1"/>
    <dgm:cxn modelId="{CADACF65-DFD6-41FA-B3A7-32209D0E2896}" type="presParOf" srcId="{199E8FE7-ACFC-4F75-AC15-EC5D968460C5}" destId="{27ECDDF9-EA14-4126-BE72-207A428F0024}" srcOrd="9" destOrd="0" presId="urn:microsoft.com/office/officeart/2005/8/layout/list1"/>
    <dgm:cxn modelId="{AC887D31-98E0-4D98-9559-EEC5763B29F8}" type="presParOf" srcId="{199E8FE7-ACFC-4F75-AC15-EC5D968460C5}" destId="{3244B765-A411-4087-8AFB-2E571F178F0D}" srcOrd="10" destOrd="0" presId="urn:microsoft.com/office/officeart/2005/8/layout/list1"/>
    <dgm:cxn modelId="{1B6D39A3-4BA5-4760-9DE5-916FF439C617}" type="presParOf" srcId="{199E8FE7-ACFC-4F75-AC15-EC5D968460C5}" destId="{FD5C080E-6C6C-4271-B0D8-649AD4E4F5E8}" srcOrd="11" destOrd="0" presId="urn:microsoft.com/office/officeart/2005/8/layout/list1"/>
    <dgm:cxn modelId="{330A8FFD-FA8E-46AC-927C-3B26D5E22C44}" type="presParOf" srcId="{199E8FE7-ACFC-4F75-AC15-EC5D968460C5}" destId="{8C437D6A-A2A6-4A59-8805-ECA078194048}" srcOrd="12" destOrd="0" presId="urn:microsoft.com/office/officeart/2005/8/layout/list1"/>
    <dgm:cxn modelId="{7BCEF956-0145-464E-8384-8E11306B234D}" type="presParOf" srcId="{8C437D6A-A2A6-4A59-8805-ECA078194048}" destId="{FD805E99-D296-44F6-921B-DF213F272184}" srcOrd="0" destOrd="0" presId="urn:microsoft.com/office/officeart/2005/8/layout/list1"/>
    <dgm:cxn modelId="{5DE028FC-3739-45D6-9F39-CCF2C6F93F74}" type="presParOf" srcId="{8C437D6A-A2A6-4A59-8805-ECA078194048}" destId="{4F553B54-DBEA-49C6-90C9-B3C806E7708A}" srcOrd="1" destOrd="0" presId="urn:microsoft.com/office/officeart/2005/8/layout/list1"/>
    <dgm:cxn modelId="{FD43626F-7938-4115-842B-9BDBE494FB4A}" type="presParOf" srcId="{199E8FE7-ACFC-4F75-AC15-EC5D968460C5}" destId="{527428B2-68E1-4DD0-A894-8A04807AA29E}" srcOrd="13" destOrd="0" presId="urn:microsoft.com/office/officeart/2005/8/layout/list1"/>
    <dgm:cxn modelId="{0AB85809-7659-47EE-A09F-0175A4F559C0}" type="presParOf" srcId="{199E8FE7-ACFC-4F75-AC15-EC5D968460C5}" destId="{52EACFA1-90AB-4CC0-BBF9-EC4159EFBCED}" srcOrd="14" destOrd="0" presId="urn:microsoft.com/office/officeart/2005/8/layout/list1"/>
    <dgm:cxn modelId="{2B4B2FD7-9026-42CD-88A4-E66E893EC661}" type="presParOf" srcId="{199E8FE7-ACFC-4F75-AC15-EC5D968460C5}" destId="{1F228B82-A607-44F2-B274-A29F0FA420C1}" srcOrd="15" destOrd="0" presId="urn:microsoft.com/office/officeart/2005/8/layout/list1"/>
    <dgm:cxn modelId="{513EC594-9FB7-46EF-80CD-6C68AD56A07D}" type="presParOf" srcId="{199E8FE7-ACFC-4F75-AC15-EC5D968460C5}" destId="{CD8A4A2E-04FB-428F-99CF-659ABEF41E45}" srcOrd="16" destOrd="0" presId="urn:microsoft.com/office/officeart/2005/8/layout/list1"/>
    <dgm:cxn modelId="{AC42E311-956C-42BA-B4BA-F0977FF35EE9}" type="presParOf" srcId="{CD8A4A2E-04FB-428F-99CF-659ABEF41E45}" destId="{E5081C85-41ED-4101-9CA8-93D727C75CD8}" srcOrd="0" destOrd="0" presId="urn:microsoft.com/office/officeart/2005/8/layout/list1"/>
    <dgm:cxn modelId="{7F17C244-F310-4E48-AB18-97D374295A2E}" type="presParOf" srcId="{CD8A4A2E-04FB-428F-99CF-659ABEF41E45}" destId="{D6BD4CB3-5CE2-4CE7-A133-B8AAA4AEA21F}" srcOrd="1" destOrd="0" presId="urn:microsoft.com/office/officeart/2005/8/layout/list1"/>
    <dgm:cxn modelId="{354ECE05-7BF0-4072-A872-26530CD88A0A}" type="presParOf" srcId="{199E8FE7-ACFC-4F75-AC15-EC5D968460C5}" destId="{69538FC0-D451-45DC-AB1B-EFD7A6E90725}" srcOrd="17" destOrd="0" presId="urn:microsoft.com/office/officeart/2005/8/layout/list1"/>
    <dgm:cxn modelId="{E1BCBC0B-5D10-425C-AC51-CFBB88F2BD18}" type="presParOf" srcId="{199E8FE7-ACFC-4F75-AC15-EC5D968460C5}" destId="{27321181-DC8B-431B-9362-5C2537C132A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C5E5D3-1D51-4232-9945-673802DBAC01}" type="doc">
      <dgm:prSet loTypeId="urn:microsoft.com/office/officeart/2005/8/layout/pyramid3" loCatId="pyramid" qsTypeId="urn:microsoft.com/office/officeart/2005/8/quickstyle/simple1" qsCatId="simple" csTypeId="urn:microsoft.com/office/officeart/2005/8/colors/colorful1" csCatId="colorful" phldr="1"/>
      <dgm:spPr/>
    </dgm:pt>
    <dgm:pt modelId="{ED71D8D2-5E5B-46D7-A341-ADE32D252930}">
      <dgm:prSet phldrT="[Texto]"/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Broad subject of interest</a:t>
          </a:r>
        </a:p>
      </dgm:t>
    </dgm:pt>
    <dgm:pt modelId="{DD443EA8-903C-404E-8F57-7D5652341F83}" type="parTrans" cxnId="{1F389E35-4881-42B6-B6EC-A6FDBEB47E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7053BA0-C743-4A78-8C61-909CEB05D7C0}" type="sibTrans" cxnId="{1F389E35-4881-42B6-B6EC-A6FDBEB47E5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1E38FD4F-53EA-4FD4-B35F-60ABDECB0C62}">
      <dgm:prSet phldrT="[Texto]"/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Revise the RQ</a:t>
          </a:r>
        </a:p>
      </dgm:t>
    </dgm:pt>
    <dgm:pt modelId="{B68FA9A7-B553-4F25-9673-1300BE322846}" type="parTrans" cxnId="{3CD30BDF-60A4-4E9B-B32A-D114F9A3ADB2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4BEE5278-E777-4E52-BF48-AC87E373ABD0}" type="sibTrans" cxnId="{3CD30BDF-60A4-4E9B-B32A-D114F9A3ADB2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B4852D80-C191-41BF-ADB8-D028D8415A9F}">
      <dgm:prSet phldrT="[Texto]"/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Preliminary research</a:t>
          </a:r>
        </a:p>
      </dgm:t>
    </dgm:pt>
    <dgm:pt modelId="{5D6030DE-338E-4052-9103-9B4F5273199D}" type="parTrans" cxnId="{D84536CB-7262-492C-AAEC-EBD3128C94F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E8EDA28-422A-4196-AD38-EAF926E756DF}" type="sibTrans" cxnId="{D84536CB-7262-492C-AAEC-EBD3128C94F9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47F04203-5DA8-416C-9EAE-3890710A8CEA}">
      <dgm:prSet phldrT="[Texto]"/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Still need to know something?</a:t>
          </a:r>
        </a:p>
      </dgm:t>
    </dgm:pt>
    <dgm:pt modelId="{AC30D396-A465-4119-8C73-C1BC29F6FE46}" type="parTrans" cxnId="{DDCBA70A-0233-4AE8-89E4-D8D877D0677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F3D4CA47-2858-4C5D-86DD-C8A6D1485FE4}" type="sibTrans" cxnId="{DDCBA70A-0233-4AE8-89E4-D8D877D06771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E7FAD3B8-71E3-4BF1-8AF0-A6527F0A376B}">
      <dgm:prSet/>
      <dgm:spPr/>
      <dgm:t>
        <a:bodyPr/>
        <a:lstStyle/>
        <a:p>
          <a:r>
            <a:rPr lang="en-US">
              <a:latin typeface="Corbel" panose="020B0503020204020204" pitchFamily="34" charset="0"/>
            </a:rPr>
            <a:t>Narrow the scope and focus</a:t>
          </a:r>
          <a:endParaRPr lang="en-US" dirty="0">
            <a:latin typeface="Corbel" panose="020B0503020204020204" pitchFamily="34" charset="0"/>
          </a:endParaRPr>
        </a:p>
      </dgm:t>
    </dgm:pt>
    <dgm:pt modelId="{B164C542-9B50-406D-B5BB-E84541546994}" type="parTrans" cxnId="{B95AA7A2-E885-46D8-B5CB-BB55C6253307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AA83AF87-AD33-4717-A7AE-62C66C723CE6}" type="sibTrans" cxnId="{B95AA7A2-E885-46D8-B5CB-BB55C6253307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12CB29E1-E3CF-47C7-BA44-7BCE91174D07}">
      <dgm:prSet phldrT="[Texto]"/>
      <dgm:spPr/>
      <dgm:t>
        <a:bodyPr/>
        <a:lstStyle/>
        <a:p>
          <a:r>
            <a:rPr lang="en-US" dirty="0">
              <a:latin typeface="Corbel" panose="020B0503020204020204" pitchFamily="34" charset="0"/>
            </a:rPr>
            <a:t>Formulate hypothesis</a:t>
          </a:r>
        </a:p>
      </dgm:t>
    </dgm:pt>
    <dgm:pt modelId="{1261C033-6578-4CA5-AB36-04E82A8C3747}" type="parTrans" cxnId="{6B716923-9C86-44D7-963E-1C56081F3BB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C2F69A3C-A3F7-4107-9F5D-CF81C56E847F}" type="sibTrans" cxnId="{6B716923-9C86-44D7-963E-1C56081F3BB4}">
      <dgm:prSet/>
      <dgm:spPr/>
      <dgm:t>
        <a:bodyPr/>
        <a:lstStyle/>
        <a:p>
          <a:endParaRPr lang="en-US">
            <a:latin typeface="Corbel" panose="020B0503020204020204" pitchFamily="34" charset="0"/>
          </a:endParaRPr>
        </a:p>
      </dgm:t>
    </dgm:pt>
    <dgm:pt modelId="{45330F98-8DE8-43D7-9B5B-30BA1CA18782}" type="pres">
      <dgm:prSet presAssocID="{C8C5E5D3-1D51-4232-9945-673802DBAC01}" presName="Name0" presStyleCnt="0">
        <dgm:presLayoutVars>
          <dgm:dir/>
          <dgm:animLvl val="lvl"/>
          <dgm:resizeHandles val="exact"/>
        </dgm:presLayoutVars>
      </dgm:prSet>
      <dgm:spPr/>
    </dgm:pt>
    <dgm:pt modelId="{59888DA0-37F5-43B7-BBBC-AA072A50FCC5}" type="pres">
      <dgm:prSet presAssocID="{ED71D8D2-5E5B-46D7-A341-ADE32D252930}" presName="Name8" presStyleCnt="0"/>
      <dgm:spPr/>
    </dgm:pt>
    <dgm:pt modelId="{B5EAD049-E464-4B37-9BFB-F697D80B6598}" type="pres">
      <dgm:prSet presAssocID="{ED71D8D2-5E5B-46D7-A341-ADE32D252930}" presName="level" presStyleLbl="node1" presStyleIdx="0" presStyleCnt="6">
        <dgm:presLayoutVars>
          <dgm:chMax val="1"/>
          <dgm:bulletEnabled val="1"/>
        </dgm:presLayoutVars>
      </dgm:prSet>
      <dgm:spPr/>
    </dgm:pt>
    <dgm:pt modelId="{FE75A1DD-8F80-48B6-9EED-8B70EF86512F}" type="pres">
      <dgm:prSet presAssocID="{ED71D8D2-5E5B-46D7-A341-ADE32D25293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D4ED76A-8461-42EE-8569-FB17D91BF4EA}" type="pres">
      <dgm:prSet presAssocID="{B4852D80-C191-41BF-ADB8-D028D8415A9F}" presName="Name8" presStyleCnt="0"/>
      <dgm:spPr/>
    </dgm:pt>
    <dgm:pt modelId="{CB8F4179-B739-487D-95BA-3F1800D63ECE}" type="pres">
      <dgm:prSet presAssocID="{B4852D80-C191-41BF-ADB8-D028D8415A9F}" presName="level" presStyleLbl="node1" presStyleIdx="1" presStyleCnt="6">
        <dgm:presLayoutVars>
          <dgm:chMax val="1"/>
          <dgm:bulletEnabled val="1"/>
        </dgm:presLayoutVars>
      </dgm:prSet>
      <dgm:spPr/>
    </dgm:pt>
    <dgm:pt modelId="{B5392186-E824-46F8-A694-97CD7F917EC6}" type="pres">
      <dgm:prSet presAssocID="{B4852D80-C191-41BF-ADB8-D028D8415A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73EBE6F-FF32-4F61-8E34-0D27160164E1}" type="pres">
      <dgm:prSet presAssocID="{47F04203-5DA8-416C-9EAE-3890710A8CEA}" presName="Name8" presStyleCnt="0"/>
      <dgm:spPr/>
    </dgm:pt>
    <dgm:pt modelId="{9E82B97E-4DD4-4763-AECC-5AA9BB6885D0}" type="pres">
      <dgm:prSet presAssocID="{47F04203-5DA8-416C-9EAE-3890710A8CEA}" presName="level" presStyleLbl="node1" presStyleIdx="2" presStyleCnt="6">
        <dgm:presLayoutVars>
          <dgm:chMax val="1"/>
          <dgm:bulletEnabled val="1"/>
        </dgm:presLayoutVars>
      </dgm:prSet>
      <dgm:spPr/>
    </dgm:pt>
    <dgm:pt modelId="{2454254B-D24C-47DD-9D63-863D0178B293}" type="pres">
      <dgm:prSet presAssocID="{47F04203-5DA8-416C-9EAE-3890710A8CE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1DAF87F-8CAE-4472-9620-E47674EFD42C}" type="pres">
      <dgm:prSet presAssocID="{E7FAD3B8-71E3-4BF1-8AF0-A6527F0A376B}" presName="Name8" presStyleCnt="0"/>
      <dgm:spPr/>
    </dgm:pt>
    <dgm:pt modelId="{5D06BD6C-26D1-402E-B58C-6BC750D7E0F7}" type="pres">
      <dgm:prSet presAssocID="{E7FAD3B8-71E3-4BF1-8AF0-A6527F0A376B}" presName="level" presStyleLbl="node1" presStyleIdx="3" presStyleCnt="6">
        <dgm:presLayoutVars>
          <dgm:chMax val="1"/>
          <dgm:bulletEnabled val="1"/>
        </dgm:presLayoutVars>
      </dgm:prSet>
      <dgm:spPr/>
    </dgm:pt>
    <dgm:pt modelId="{E2997B9B-2765-4A4B-8ACE-6FAA1AB09B32}" type="pres">
      <dgm:prSet presAssocID="{E7FAD3B8-71E3-4BF1-8AF0-A6527F0A376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2D62070-9DF8-454E-979D-4DC7E48E6F8D}" type="pres">
      <dgm:prSet presAssocID="{1E38FD4F-53EA-4FD4-B35F-60ABDECB0C62}" presName="Name8" presStyleCnt="0"/>
      <dgm:spPr/>
    </dgm:pt>
    <dgm:pt modelId="{EE790489-0E20-49A1-B181-EDE9E9D7A8AB}" type="pres">
      <dgm:prSet presAssocID="{1E38FD4F-53EA-4FD4-B35F-60ABDECB0C62}" presName="level" presStyleLbl="node1" presStyleIdx="4" presStyleCnt="6">
        <dgm:presLayoutVars>
          <dgm:chMax val="1"/>
          <dgm:bulletEnabled val="1"/>
        </dgm:presLayoutVars>
      </dgm:prSet>
      <dgm:spPr/>
    </dgm:pt>
    <dgm:pt modelId="{2DAD5C04-D4F3-42F8-A5A1-EDB0CDA1EF83}" type="pres">
      <dgm:prSet presAssocID="{1E38FD4F-53EA-4FD4-B35F-60ABDECB0C6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B824156-4CB2-48CB-86FD-8D7F5D0A9442}" type="pres">
      <dgm:prSet presAssocID="{12CB29E1-E3CF-47C7-BA44-7BCE91174D07}" presName="Name8" presStyleCnt="0"/>
      <dgm:spPr/>
    </dgm:pt>
    <dgm:pt modelId="{BE80E058-D607-4EF2-801F-1B8843DCDBE7}" type="pres">
      <dgm:prSet presAssocID="{12CB29E1-E3CF-47C7-BA44-7BCE91174D07}" presName="level" presStyleLbl="node1" presStyleIdx="5" presStyleCnt="6">
        <dgm:presLayoutVars>
          <dgm:chMax val="1"/>
          <dgm:bulletEnabled val="1"/>
        </dgm:presLayoutVars>
      </dgm:prSet>
      <dgm:spPr/>
    </dgm:pt>
    <dgm:pt modelId="{AE3A06FB-CDA8-4A1A-BB47-23934304D290}" type="pres">
      <dgm:prSet presAssocID="{12CB29E1-E3CF-47C7-BA44-7BCE91174D0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DCBA70A-0233-4AE8-89E4-D8D877D06771}" srcId="{C8C5E5D3-1D51-4232-9945-673802DBAC01}" destId="{47F04203-5DA8-416C-9EAE-3890710A8CEA}" srcOrd="2" destOrd="0" parTransId="{AC30D396-A465-4119-8C73-C1BC29F6FE46}" sibTransId="{F3D4CA47-2858-4C5D-86DD-C8A6D1485FE4}"/>
    <dgm:cxn modelId="{F784630B-5EA3-4AA7-B4D2-AD8EEC8FEF53}" type="presOf" srcId="{12CB29E1-E3CF-47C7-BA44-7BCE91174D07}" destId="{BE80E058-D607-4EF2-801F-1B8843DCDBE7}" srcOrd="0" destOrd="0" presId="urn:microsoft.com/office/officeart/2005/8/layout/pyramid3"/>
    <dgm:cxn modelId="{6B716923-9C86-44D7-963E-1C56081F3BB4}" srcId="{C8C5E5D3-1D51-4232-9945-673802DBAC01}" destId="{12CB29E1-E3CF-47C7-BA44-7BCE91174D07}" srcOrd="5" destOrd="0" parTransId="{1261C033-6578-4CA5-AB36-04E82A8C3747}" sibTransId="{C2F69A3C-A3F7-4107-9F5D-CF81C56E847F}"/>
    <dgm:cxn modelId="{CEE27927-20D2-4219-8F09-295975A2EA70}" type="presOf" srcId="{ED71D8D2-5E5B-46D7-A341-ADE32D252930}" destId="{FE75A1DD-8F80-48B6-9EED-8B70EF86512F}" srcOrd="1" destOrd="0" presId="urn:microsoft.com/office/officeart/2005/8/layout/pyramid3"/>
    <dgm:cxn modelId="{1F389E35-4881-42B6-B6EC-A6FDBEB47E51}" srcId="{C8C5E5D3-1D51-4232-9945-673802DBAC01}" destId="{ED71D8D2-5E5B-46D7-A341-ADE32D252930}" srcOrd="0" destOrd="0" parTransId="{DD443EA8-903C-404E-8F57-7D5652341F83}" sibTransId="{C7053BA0-C743-4A78-8C61-909CEB05D7C0}"/>
    <dgm:cxn modelId="{BE2DED5B-3C71-4306-965A-85B677E8D645}" type="presOf" srcId="{47F04203-5DA8-416C-9EAE-3890710A8CEA}" destId="{2454254B-D24C-47DD-9D63-863D0178B293}" srcOrd="1" destOrd="0" presId="urn:microsoft.com/office/officeart/2005/8/layout/pyramid3"/>
    <dgm:cxn modelId="{9E366946-64E3-4AEF-934E-7E499EEE99D4}" type="presOf" srcId="{E7FAD3B8-71E3-4BF1-8AF0-A6527F0A376B}" destId="{5D06BD6C-26D1-402E-B58C-6BC750D7E0F7}" srcOrd="0" destOrd="0" presId="urn:microsoft.com/office/officeart/2005/8/layout/pyramid3"/>
    <dgm:cxn modelId="{6531AC71-AD46-44EB-9DCB-F11F1C243BFC}" type="presOf" srcId="{C8C5E5D3-1D51-4232-9945-673802DBAC01}" destId="{45330F98-8DE8-43D7-9B5B-30BA1CA18782}" srcOrd="0" destOrd="0" presId="urn:microsoft.com/office/officeart/2005/8/layout/pyramid3"/>
    <dgm:cxn modelId="{82C5297D-C8D9-408A-9FD7-5639B281B261}" type="presOf" srcId="{B4852D80-C191-41BF-ADB8-D028D8415A9F}" destId="{B5392186-E824-46F8-A694-97CD7F917EC6}" srcOrd="1" destOrd="0" presId="urn:microsoft.com/office/officeart/2005/8/layout/pyramid3"/>
    <dgm:cxn modelId="{3D75C999-64D3-4074-9376-B2E76464EE1B}" type="presOf" srcId="{47F04203-5DA8-416C-9EAE-3890710A8CEA}" destId="{9E82B97E-4DD4-4763-AECC-5AA9BB6885D0}" srcOrd="0" destOrd="0" presId="urn:microsoft.com/office/officeart/2005/8/layout/pyramid3"/>
    <dgm:cxn modelId="{B95AA7A2-E885-46D8-B5CB-BB55C6253307}" srcId="{C8C5E5D3-1D51-4232-9945-673802DBAC01}" destId="{E7FAD3B8-71E3-4BF1-8AF0-A6527F0A376B}" srcOrd="3" destOrd="0" parTransId="{B164C542-9B50-406D-B5BB-E84541546994}" sibTransId="{AA83AF87-AD33-4717-A7AE-62C66C723CE6}"/>
    <dgm:cxn modelId="{9CDD27C6-86AF-44B0-8AD2-74317991C73F}" type="presOf" srcId="{1E38FD4F-53EA-4FD4-B35F-60ABDECB0C62}" destId="{2DAD5C04-D4F3-42F8-A5A1-EDB0CDA1EF83}" srcOrd="1" destOrd="0" presId="urn:microsoft.com/office/officeart/2005/8/layout/pyramid3"/>
    <dgm:cxn modelId="{1E733BC6-BC2D-4C4A-9E7A-62B4802CD4E3}" type="presOf" srcId="{ED71D8D2-5E5B-46D7-A341-ADE32D252930}" destId="{B5EAD049-E464-4B37-9BFB-F697D80B6598}" srcOrd="0" destOrd="0" presId="urn:microsoft.com/office/officeart/2005/8/layout/pyramid3"/>
    <dgm:cxn modelId="{D84536CB-7262-492C-AAEC-EBD3128C94F9}" srcId="{C8C5E5D3-1D51-4232-9945-673802DBAC01}" destId="{B4852D80-C191-41BF-ADB8-D028D8415A9F}" srcOrd="1" destOrd="0" parTransId="{5D6030DE-338E-4052-9103-9B4F5273199D}" sibTransId="{CE8EDA28-422A-4196-AD38-EAF926E756DF}"/>
    <dgm:cxn modelId="{663403DC-2DDD-4CB4-97D8-9676B5671E74}" type="presOf" srcId="{12CB29E1-E3CF-47C7-BA44-7BCE91174D07}" destId="{AE3A06FB-CDA8-4A1A-BB47-23934304D290}" srcOrd="1" destOrd="0" presId="urn:microsoft.com/office/officeart/2005/8/layout/pyramid3"/>
    <dgm:cxn modelId="{3CD30BDF-60A4-4E9B-B32A-D114F9A3ADB2}" srcId="{C8C5E5D3-1D51-4232-9945-673802DBAC01}" destId="{1E38FD4F-53EA-4FD4-B35F-60ABDECB0C62}" srcOrd="4" destOrd="0" parTransId="{B68FA9A7-B553-4F25-9673-1300BE322846}" sibTransId="{4BEE5278-E777-4E52-BF48-AC87E373ABD0}"/>
    <dgm:cxn modelId="{A5CD4BE2-E078-451E-A159-3B4AD3AED2BD}" type="presOf" srcId="{E7FAD3B8-71E3-4BF1-8AF0-A6527F0A376B}" destId="{E2997B9B-2765-4A4B-8ACE-6FAA1AB09B32}" srcOrd="1" destOrd="0" presId="urn:microsoft.com/office/officeart/2005/8/layout/pyramid3"/>
    <dgm:cxn modelId="{4A26EFED-C8B0-44A4-A9BA-5B71A9930C80}" type="presOf" srcId="{1E38FD4F-53EA-4FD4-B35F-60ABDECB0C62}" destId="{EE790489-0E20-49A1-B181-EDE9E9D7A8AB}" srcOrd="0" destOrd="0" presId="urn:microsoft.com/office/officeart/2005/8/layout/pyramid3"/>
    <dgm:cxn modelId="{55826BF7-5F60-4847-9F65-52444FC62D43}" type="presOf" srcId="{B4852D80-C191-41BF-ADB8-D028D8415A9F}" destId="{CB8F4179-B739-487D-95BA-3F1800D63ECE}" srcOrd="0" destOrd="0" presId="urn:microsoft.com/office/officeart/2005/8/layout/pyramid3"/>
    <dgm:cxn modelId="{BECF552C-46A7-463C-95A3-7F462CEE4FD0}" type="presParOf" srcId="{45330F98-8DE8-43D7-9B5B-30BA1CA18782}" destId="{59888DA0-37F5-43B7-BBBC-AA072A50FCC5}" srcOrd="0" destOrd="0" presId="urn:microsoft.com/office/officeart/2005/8/layout/pyramid3"/>
    <dgm:cxn modelId="{8B565C70-374A-438B-B0E6-B7459A9BC94B}" type="presParOf" srcId="{59888DA0-37F5-43B7-BBBC-AA072A50FCC5}" destId="{B5EAD049-E464-4B37-9BFB-F697D80B6598}" srcOrd="0" destOrd="0" presId="urn:microsoft.com/office/officeart/2005/8/layout/pyramid3"/>
    <dgm:cxn modelId="{AC010518-3196-4FB9-A7D3-DA787C81B3DE}" type="presParOf" srcId="{59888DA0-37F5-43B7-BBBC-AA072A50FCC5}" destId="{FE75A1DD-8F80-48B6-9EED-8B70EF86512F}" srcOrd="1" destOrd="0" presId="urn:microsoft.com/office/officeart/2005/8/layout/pyramid3"/>
    <dgm:cxn modelId="{99FAA9EF-8FC8-4EC0-9A2A-C343857EDA68}" type="presParOf" srcId="{45330F98-8DE8-43D7-9B5B-30BA1CA18782}" destId="{3D4ED76A-8461-42EE-8569-FB17D91BF4EA}" srcOrd="1" destOrd="0" presId="urn:microsoft.com/office/officeart/2005/8/layout/pyramid3"/>
    <dgm:cxn modelId="{7C21E81E-406D-4E74-8B39-02608CD8B0C8}" type="presParOf" srcId="{3D4ED76A-8461-42EE-8569-FB17D91BF4EA}" destId="{CB8F4179-B739-487D-95BA-3F1800D63ECE}" srcOrd="0" destOrd="0" presId="urn:microsoft.com/office/officeart/2005/8/layout/pyramid3"/>
    <dgm:cxn modelId="{6796ECE5-C14F-4BCF-BF4B-2D7804478AE9}" type="presParOf" srcId="{3D4ED76A-8461-42EE-8569-FB17D91BF4EA}" destId="{B5392186-E824-46F8-A694-97CD7F917EC6}" srcOrd="1" destOrd="0" presId="urn:microsoft.com/office/officeart/2005/8/layout/pyramid3"/>
    <dgm:cxn modelId="{6F0C15AC-6D48-48A3-AA34-D54B1D2EF5C9}" type="presParOf" srcId="{45330F98-8DE8-43D7-9B5B-30BA1CA18782}" destId="{E73EBE6F-FF32-4F61-8E34-0D27160164E1}" srcOrd="2" destOrd="0" presId="urn:microsoft.com/office/officeart/2005/8/layout/pyramid3"/>
    <dgm:cxn modelId="{543B49C4-F348-449E-BE7E-619F260E2558}" type="presParOf" srcId="{E73EBE6F-FF32-4F61-8E34-0D27160164E1}" destId="{9E82B97E-4DD4-4763-AECC-5AA9BB6885D0}" srcOrd="0" destOrd="0" presId="urn:microsoft.com/office/officeart/2005/8/layout/pyramid3"/>
    <dgm:cxn modelId="{48205E8C-68FD-413C-8216-816CEC5FEE90}" type="presParOf" srcId="{E73EBE6F-FF32-4F61-8E34-0D27160164E1}" destId="{2454254B-D24C-47DD-9D63-863D0178B293}" srcOrd="1" destOrd="0" presId="urn:microsoft.com/office/officeart/2005/8/layout/pyramid3"/>
    <dgm:cxn modelId="{2075A335-C348-4B58-A9C6-0587583BCE7D}" type="presParOf" srcId="{45330F98-8DE8-43D7-9B5B-30BA1CA18782}" destId="{91DAF87F-8CAE-4472-9620-E47674EFD42C}" srcOrd="3" destOrd="0" presId="urn:microsoft.com/office/officeart/2005/8/layout/pyramid3"/>
    <dgm:cxn modelId="{04854F7F-A20F-4775-8BB2-25CE23EA5429}" type="presParOf" srcId="{91DAF87F-8CAE-4472-9620-E47674EFD42C}" destId="{5D06BD6C-26D1-402E-B58C-6BC750D7E0F7}" srcOrd="0" destOrd="0" presId="urn:microsoft.com/office/officeart/2005/8/layout/pyramid3"/>
    <dgm:cxn modelId="{50D5ADEE-FAE2-4527-BA07-51F6CCF10795}" type="presParOf" srcId="{91DAF87F-8CAE-4472-9620-E47674EFD42C}" destId="{E2997B9B-2765-4A4B-8ACE-6FAA1AB09B32}" srcOrd="1" destOrd="0" presId="urn:microsoft.com/office/officeart/2005/8/layout/pyramid3"/>
    <dgm:cxn modelId="{2E92ED25-C393-43E6-8046-BB4DE6B982D3}" type="presParOf" srcId="{45330F98-8DE8-43D7-9B5B-30BA1CA18782}" destId="{82D62070-9DF8-454E-979D-4DC7E48E6F8D}" srcOrd="4" destOrd="0" presId="urn:microsoft.com/office/officeart/2005/8/layout/pyramid3"/>
    <dgm:cxn modelId="{152B3046-7E9F-4CB2-A8B8-7C94FFE9429C}" type="presParOf" srcId="{82D62070-9DF8-454E-979D-4DC7E48E6F8D}" destId="{EE790489-0E20-49A1-B181-EDE9E9D7A8AB}" srcOrd="0" destOrd="0" presId="urn:microsoft.com/office/officeart/2005/8/layout/pyramid3"/>
    <dgm:cxn modelId="{2878876D-8FB9-4A57-A29F-03FB6C9585A0}" type="presParOf" srcId="{82D62070-9DF8-454E-979D-4DC7E48E6F8D}" destId="{2DAD5C04-D4F3-42F8-A5A1-EDB0CDA1EF83}" srcOrd="1" destOrd="0" presId="urn:microsoft.com/office/officeart/2005/8/layout/pyramid3"/>
    <dgm:cxn modelId="{F2F8D45A-BFAA-4E1B-806F-E2C89FEC9AA5}" type="presParOf" srcId="{45330F98-8DE8-43D7-9B5B-30BA1CA18782}" destId="{CB824156-4CB2-48CB-86FD-8D7F5D0A9442}" srcOrd="5" destOrd="0" presId="urn:microsoft.com/office/officeart/2005/8/layout/pyramid3"/>
    <dgm:cxn modelId="{857E78E2-6616-4774-A03A-3D8620EF8C18}" type="presParOf" srcId="{CB824156-4CB2-48CB-86FD-8D7F5D0A9442}" destId="{BE80E058-D607-4EF2-801F-1B8843DCDBE7}" srcOrd="0" destOrd="0" presId="urn:microsoft.com/office/officeart/2005/8/layout/pyramid3"/>
    <dgm:cxn modelId="{7748249D-27C9-4B8B-B8B4-C9AD76CA77C0}" type="presParOf" srcId="{CB824156-4CB2-48CB-86FD-8D7F5D0A9442}" destId="{AE3A06FB-CDA8-4A1A-BB47-23934304D290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07B5A-1E1D-4694-B127-F8C2667C637A}">
      <dsp:nvSpPr>
        <dsp:cNvPr id="0" name=""/>
        <dsp:cNvSpPr/>
      </dsp:nvSpPr>
      <dsp:spPr>
        <a:xfrm>
          <a:off x="0" y="0"/>
          <a:ext cx="7261087" cy="208485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E5B-9CE3-48A4-AC8A-5A58E3D9A98A}">
      <dsp:nvSpPr>
        <dsp:cNvPr id="0" name=""/>
        <dsp:cNvSpPr/>
      </dsp:nvSpPr>
      <dsp:spPr>
        <a:xfrm>
          <a:off x="217832" y="277981"/>
          <a:ext cx="2132944" cy="152889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20000" b="-20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C2BA85D-9D31-45EF-A234-671071D9AB5E}">
      <dsp:nvSpPr>
        <dsp:cNvPr id="0" name=""/>
        <dsp:cNvSpPr/>
      </dsp:nvSpPr>
      <dsp:spPr>
        <a:xfrm rot="10800000">
          <a:off x="217832" y="2084859"/>
          <a:ext cx="2132944" cy="2548161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300" kern="1200"/>
            <a:t> </a:t>
          </a:r>
          <a:r>
            <a:rPr lang="en-US" sz="2300" kern="1200"/>
            <a:t>A benefit of social interest</a:t>
          </a:r>
          <a:endParaRPr lang="es-ES" sz="2300" kern="1200" dirty="0"/>
        </a:p>
      </dsp:txBody>
      <dsp:txXfrm rot="10800000">
        <a:off x="283427" y="2084859"/>
        <a:ext cx="2001754" cy="2482566"/>
      </dsp:txXfrm>
    </dsp:sp>
    <dsp:sp modelId="{B6E8C8A7-0D80-4431-987E-C8444C1355A1}">
      <dsp:nvSpPr>
        <dsp:cNvPr id="0" name=""/>
        <dsp:cNvSpPr/>
      </dsp:nvSpPr>
      <dsp:spPr>
        <a:xfrm>
          <a:off x="2564071" y="277981"/>
          <a:ext cx="2132944" cy="152889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20000" b="-20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F8A401D-09E6-4C00-AECC-117115BBF4FF}">
      <dsp:nvSpPr>
        <dsp:cNvPr id="0" name=""/>
        <dsp:cNvSpPr/>
      </dsp:nvSpPr>
      <dsp:spPr>
        <a:xfrm rot="10800000">
          <a:off x="2564071" y="2084859"/>
          <a:ext cx="2132944" cy="2548161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It can also be of practical use to the organization</a:t>
          </a:r>
          <a:endParaRPr lang="es-ES" sz="2300" kern="1200" dirty="0"/>
        </a:p>
      </dsp:txBody>
      <dsp:txXfrm rot="10800000">
        <a:off x="2629666" y="2084859"/>
        <a:ext cx="2001754" cy="2482566"/>
      </dsp:txXfrm>
    </dsp:sp>
    <dsp:sp modelId="{8B06F394-AF32-4A5B-A9AC-B90223841CAC}">
      <dsp:nvSpPr>
        <dsp:cNvPr id="0" name=""/>
        <dsp:cNvSpPr/>
      </dsp:nvSpPr>
      <dsp:spPr>
        <a:xfrm>
          <a:off x="4910310" y="277981"/>
          <a:ext cx="2132944" cy="152889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20000" b="-20000"/>
          </a:stretch>
        </a:blip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15F4FAA-A3BD-4AEE-AE3F-57B5963FBCD8}">
      <dsp:nvSpPr>
        <dsp:cNvPr id="0" name=""/>
        <dsp:cNvSpPr/>
      </dsp:nvSpPr>
      <dsp:spPr>
        <a:xfrm rot="10800000">
          <a:off x="4910310" y="2084859"/>
          <a:ext cx="2132944" cy="2548161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It can bring knowledge to researchers or people working in an area</a:t>
          </a:r>
          <a:endParaRPr lang="es-ES" sz="2300" kern="1200" dirty="0"/>
        </a:p>
      </dsp:txBody>
      <dsp:txXfrm rot="10800000">
        <a:off x="4975905" y="2084859"/>
        <a:ext cx="2001754" cy="2482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84FFB-233D-4926-87FC-82B1BE3757E7}">
      <dsp:nvSpPr>
        <dsp:cNvPr id="0" name=""/>
        <dsp:cNvSpPr/>
      </dsp:nvSpPr>
      <dsp:spPr>
        <a:xfrm>
          <a:off x="886" y="69579"/>
          <a:ext cx="3456816" cy="20740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>
              <a:solidFill>
                <a:schemeClr val="tx1"/>
              </a:solidFill>
            </a:rPr>
            <a:t>A </a:t>
          </a:r>
          <a:r>
            <a:rPr lang="es-ES" sz="2900" kern="1200" dirty="0" err="1">
              <a:solidFill>
                <a:schemeClr val="tx1"/>
              </a:solidFill>
            </a:rPr>
            <a:t>good</a:t>
          </a:r>
          <a:r>
            <a:rPr lang="es-ES" sz="2900" kern="1200" dirty="0">
              <a:solidFill>
                <a:schemeClr val="tx1"/>
              </a:solidFill>
            </a:rPr>
            <a:t> </a:t>
          </a:r>
          <a:r>
            <a:rPr lang="es-ES" sz="2900" kern="1200" dirty="0" err="1">
              <a:solidFill>
                <a:schemeClr val="tx1"/>
              </a:solidFill>
            </a:rPr>
            <a:t>research</a:t>
          </a:r>
          <a:r>
            <a:rPr lang="es-ES" sz="2900" kern="1200" dirty="0">
              <a:solidFill>
                <a:schemeClr val="tx1"/>
              </a:solidFill>
            </a:rPr>
            <a:t> </a:t>
          </a:r>
          <a:r>
            <a:rPr lang="es-ES" sz="2900" kern="1200" dirty="0" err="1">
              <a:solidFill>
                <a:schemeClr val="tx1"/>
              </a:solidFill>
            </a:rPr>
            <a:t>question</a:t>
          </a:r>
          <a:r>
            <a:rPr lang="es-ES" sz="2900" kern="1200" dirty="0">
              <a:solidFill>
                <a:schemeClr val="tx1"/>
              </a:solidFill>
            </a:rPr>
            <a:t> determines </a:t>
          </a:r>
          <a:r>
            <a:rPr lang="es-ES" sz="2900" kern="1200" dirty="0" err="1">
              <a:solidFill>
                <a:schemeClr val="tx1"/>
              </a:solidFill>
            </a:rPr>
            <a:t>the</a:t>
          </a:r>
          <a:r>
            <a:rPr lang="es-ES" sz="2900" kern="1200" dirty="0">
              <a:solidFill>
                <a:schemeClr val="tx1"/>
              </a:solidFill>
            </a:rPr>
            <a:t> </a:t>
          </a:r>
          <a:r>
            <a:rPr lang="en-GB" sz="2900" kern="1200" dirty="0">
              <a:solidFill>
                <a:schemeClr val="tx1"/>
              </a:solidFill>
            </a:rPr>
            <a:t>success of our data analysis </a:t>
          </a:r>
          <a:r>
            <a:rPr lang="es-ES" sz="2900" kern="1200" dirty="0">
              <a:solidFill>
                <a:schemeClr val="tx1"/>
              </a:solidFill>
            </a:rPr>
            <a:t> </a:t>
          </a:r>
        </a:p>
      </dsp:txBody>
      <dsp:txXfrm>
        <a:off x="886" y="69579"/>
        <a:ext cx="3456816" cy="2074089"/>
      </dsp:txXfrm>
    </dsp:sp>
    <dsp:sp modelId="{CBB5E5BE-70E5-49EF-8C30-69CA28B9CA16}">
      <dsp:nvSpPr>
        <dsp:cNvPr id="0" name=""/>
        <dsp:cNvSpPr/>
      </dsp:nvSpPr>
      <dsp:spPr>
        <a:xfrm>
          <a:off x="3803384" y="69579"/>
          <a:ext cx="3456816" cy="20740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>
              <a:solidFill>
                <a:schemeClr val="tx1"/>
              </a:solidFill>
            </a:rPr>
            <a:t>Explore relationships between variables under study</a:t>
          </a:r>
          <a:endParaRPr lang="es-ES" sz="2900" kern="1200" dirty="0">
            <a:solidFill>
              <a:schemeClr val="tx1"/>
            </a:solidFill>
          </a:endParaRPr>
        </a:p>
      </dsp:txBody>
      <dsp:txXfrm>
        <a:off x="3803384" y="69579"/>
        <a:ext cx="3456816" cy="2074089"/>
      </dsp:txXfrm>
    </dsp:sp>
    <dsp:sp modelId="{AD90F63E-338A-43C8-8EFF-D8C84FF17F4B}">
      <dsp:nvSpPr>
        <dsp:cNvPr id="0" name=""/>
        <dsp:cNvSpPr/>
      </dsp:nvSpPr>
      <dsp:spPr>
        <a:xfrm>
          <a:off x="886" y="2489351"/>
          <a:ext cx="3456816" cy="20740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>
              <a:solidFill>
                <a:schemeClr val="tx1"/>
              </a:solidFill>
            </a:rPr>
            <a:t>Translate our questions to an analytics question</a:t>
          </a:r>
          <a:endParaRPr lang="es-ES" sz="2900" kern="1200" dirty="0">
            <a:solidFill>
              <a:schemeClr val="tx1"/>
            </a:solidFill>
          </a:endParaRPr>
        </a:p>
      </dsp:txBody>
      <dsp:txXfrm>
        <a:off x="886" y="2489351"/>
        <a:ext cx="3456816" cy="2074089"/>
      </dsp:txXfrm>
    </dsp:sp>
    <dsp:sp modelId="{375A3238-A4CF-4727-9D44-953FEA3642A1}">
      <dsp:nvSpPr>
        <dsp:cNvPr id="0" name=""/>
        <dsp:cNvSpPr/>
      </dsp:nvSpPr>
      <dsp:spPr>
        <a:xfrm>
          <a:off x="3803384" y="2489351"/>
          <a:ext cx="3456816" cy="20740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>
              <a:solidFill>
                <a:schemeClr val="tx1"/>
              </a:solidFill>
            </a:rPr>
            <a:t>Create the storyboard, without being biased towards our expectations</a:t>
          </a:r>
          <a:endParaRPr lang="es-ES" sz="2900" kern="1200" dirty="0">
            <a:solidFill>
              <a:schemeClr val="tx1"/>
            </a:solidFill>
          </a:endParaRPr>
        </a:p>
      </dsp:txBody>
      <dsp:txXfrm>
        <a:off x="3803384" y="2489351"/>
        <a:ext cx="3456816" cy="2074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611ED-8A15-4A96-874F-DFD424E58A0A}">
      <dsp:nvSpPr>
        <dsp:cNvPr id="0" name=""/>
        <dsp:cNvSpPr/>
      </dsp:nvSpPr>
      <dsp:spPr>
        <a:xfrm rot="5400000">
          <a:off x="6188183" y="119819"/>
          <a:ext cx="1838827" cy="159977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An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 actual and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relevant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question</a:t>
          </a:r>
          <a:endParaRPr lang="es-ES" sz="1600" kern="1200" dirty="0">
            <a:solidFill>
              <a:schemeClr val="tx1"/>
            </a:solidFill>
            <a:latin typeface="Corbel" panose="020B0503020204020204" pitchFamily="34" charset="0"/>
          </a:endParaRPr>
        </a:p>
      </dsp:txBody>
      <dsp:txXfrm rot="-5400000">
        <a:off x="6557006" y="286847"/>
        <a:ext cx="1101181" cy="1265726"/>
      </dsp:txXfrm>
    </dsp:sp>
    <dsp:sp modelId="{4D48391B-BABF-4BBE-B44B-06C28F5545F7}">
      <dsp:nvSpPr>
        <dsp:cNvPr id="0" name=""/>
        <dsp:cNvSpPr/>
      </dsp:nvSpPr>
      <dsp:spPr>
        <a:xfrm>
          <a:off x="7956031" y="368061"/>
          <a:ext cx="2052131" cy="1103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latin typeface="Corbel" panose="020B0503020204020204" pitchFamily="34" charset="0"/>
            </a:rPr>
            <a:t>For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practical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applications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or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scientific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communities</a:t>
          </a:r>
          <a:endParaRPr lang="es-ES" sz="1800" kern="1200" dirty="0">
            <a:latin typeface="Corbel" panose="020B0503020204020204" pitchFamily="34" charset="0"/>
          </a:endParaRPr>
        </a:p>
      </dsp:txBody>
      <dsp:txXfrm>
        <a:off x="7956031" y="368061"/>
        <a:ext cx="2052131" cy="1103296"/>
      </dsp:txXfrm>
    </dsp:sp>
    <dsp:sp modelId="{378F68A1-C7C5-4909-AC3D-924548356FAE}">
      <dsp:nvSpPr>
        <dsp:cNvPr id="0" name=""/>
        <dsp:cNvSpPr/>
      </dsp:nvSpPr>
      <dsp:spPr>
        <a:xfrm rot="5400000">
          <a:off x="4460421" y="119819"/>
          <a:ext cx="1838827" cy="1599779"/>
        </a:xfrm>
        <a:prstGeom prst="hexagon">
          <a:avLst>
            <a:gd name="adj" fmla="val 2500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0" kern="1200">
            <a:latin typeface="Corbel" panose="020B0503020204020204" pitchFamily="34" charset="0"/>
          </a:endParaRPr>
        </a:p>
      </dsp:txBody>
      <dsp:txXfrm rot="-5400000">
        <a:off x="4829244" y="286847"/>
        <a:ext cx="1101181" cy="1265726"/>
      </dsp:txXfrm>
    </dsp:sp>
    <dsp:sp modelId="{A27085CD-9EAA-437E-ACE9-616EE9B677A5}">
      <dsp:nvSpPr>
        <dsp:cNvPr id="0" name=""/>
        <dsp:cNvSpPr/>
      </dsp:nvSpPr>
      <dsp:spPr>
        <a:xfrm rot="5400000">
          <a:off x="5320992" y="1680616"/>
          <a:ext cx="1838827" cy="1599779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Open –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ended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,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but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answerable</a:t>
          </a:r>
          <a:endParaRPr lang="es-ES" sz="1600" kern="1200" dirty="0">
            <a:solidFill>
              <a:schemeClr val="tx1"/>
            </a:solidFill>
            <a:latin typeface="Corbel" panose="020B0503020204020204" pitchFamily="34" charset="0"/>
          </a:endParaRPr>
        </a:p>
      </dsp:txBody>
      <dsp:txXfrm rot="-5400000">
        <a:off x="5689815" y="1847644"/>
        <a:ext cx="1101181" cy="1265726"/>
      </dsp:txXfrm>
    </dsp:sp>
    <dsp:sp modelId="{9A1F143D-6227-41A0-93D3-6931F23DED78}">
      <dsp:nvSpPr>
        <dsp:cNvPr id="0" name=""/>
        <dsp:cNvSpPr/>
      </dsp:nvSpPr>
      <dsp:spPr>
        <a:xfrm>
          <a:off x="3388384" y="1928857"/>
          <a:ext cx="1985933" cy="1103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>
              <a:latin typeface="Corbel" panose="020B0503020204020204" pitchFamily="34" charset="0"/>
            </a:rPr>
            <a:t>Not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too</a:t>
          </a:r>
          <a:r>
            <a:rPr lang="es-ES" sz="1800" kern="1200" dirty="0">
              <a:latin typeface="Corbel" panose="020B0503020204020204" pitchFamily="34" charset="0"/>
            </a:rPr>
            <a:t> simple, </a:t>
          </a:r>
          <a:r>
            <a:rPr lang="es-ES" sz="1800" kern="1200" dirty="0" err="1">
              <a:latin typeface="Corbel" panose="020B0503020204020204" pitchFamily="34" charset="0"/>
            </a:rPr>
            <a:t>not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too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complex</a:t>
          </a:r>
          <a:endParaRPr lang="es-ES" sz="1800" kern="1200" dirty="0">
            <a:latin typeface="Corbel" panose="020B0503020204020204" pitchFamily="34" charset="0"/>
          </a:endParaRPr>
        </a:p>
      </dsp:txBody>
      <dsp:txXfrm>
        <a:off x="3388384" y="1928857"/>
        <a:ext cx="1985933" cy="1103296"/>
      </dsp:txXfrm>
    </dsp:sp>
    <dsp:sp modelId="{A248D461-C3FB-4586-94CF-61231005DEC4}">
      <dsp:nvSpPr>
        <dsp:cNvPr id="0" name=""/>
        <dsp:cNvSpPr/>
      </dsp:nvSpPr>
      <dsp:spPr>
        <a:xfrm rot="5400000">
          <a:off x="7048754" y="1680616"/>
          <a:ext cx="1838827" cy="1599779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0" kern="1200">
            <a:latin typeface="Corbel" panose="020B0503020204020204" pitchFamily="34" charset="0"/>
          </a:endParaRPr>
        </a:p>
      </dsp:txBody>
      <dsp:txXfrm rot="-5400000">
        <a:off x="7417577" y="1847644"/>
        <a:ext cx="1101181" cy="1265726"/>
      </dsp:txXfrm>
    </dsp:sp>
    <dsp:sp modelId="{A3DEF633-1A44-482B-B766-9BB261D95674}">
      <dsp:nvSpPr>
        <dsp:cNvPr id="0" name=""/>
        <dsp:cNvSpPr/>
      </dsp:nvSpPr>
      <dsp:spPr>
        <a:xfrm rot="5400000">
          <a:off x="6188183" y="3241412"/>
          <a:ext cx="1838827" cy="1599779"/>
        </a:xfrm>
        <a:prstGeom prst="hexagon">
          <a:avLst>
            <a:gd name="adj" fmla="val 2500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Grounded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 in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theory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, prior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research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or</a:t>
          </a:r>
          <a:r>
            <a:rPr lang="es-ES" sz="16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600" kern="1200" dirty="0" err="1">
              <a:solidFill>
                <a:schemeClr val="tx1"/>
              </a:solidFill>
              <a:latin typeface="Corbel" panose="020B0503020204020204" pitchFamily="34" charset="0"/>
            </a:rPr>
            <a:t>practice</a:t>
          </a:r>
          <a:endParaRPr lang="es-ES" sz="1600" kern="1200" dirty="0">
            <a:solidFill>
              <a:schemeClr val="tx1"/>
            </a:solidFill>
            <a:latin typeface="Corbel" panose="020B0503020204020204" pitchFamily="34" charset="0"/>
          </a:endParaRPr>
        </a:p>
      </dsp:txBody>
      <dsp:txXfrm rot="-5400000">
        <a:off x="6557006" y="3408440"/>
        <a:ext cx="1101181" cy="1265726"/>
      </dsp:txXfrm>
    </dsp:sp>
    <dsp:sp modelId="{24CD186B-B961-45C3-88BB-66D4881D7BF8}">
      <dsp:nvSpPr>
        <dsp:cNvPr id="0" name=""/>
        <dsp:cNvSpPr/>
      </dsp:nvSpPr>
      <dsp:spPr>
        <a:xfrm>
          <a:off x="7956031" y="3489654"/>
          <a:ext cx="2052131" cy="1103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>
              <a:latin typeface="Corbel" panose="020B0503020204020204" pitchFamily="34" charset="0"/>
            </a:rPr>
            <a:t>Non – </a:t>
          </a:r>
          <a:r>
            <a:rPr lang="es-ES" sz="1800" kern="1200" dirty="0" err="1">
              <a:latin typeface="Corbel" panose="020B0503020204020204" pitchFamily="34" charset="0"/>
            </a:rPr>
            <a:t>biased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to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our</a:t>
          </a:r>
          <a:r>
            <a:rPr lang="es-ES" sz="1800" kern="1200" dirty="0">
              <a:latin typeface="Corbel" panose="020B0503020204020204" pitchFamily="34" charset="0"/>
            </a:rPr>
            <a:t> </a:t>
          </a:r>
          <a:r>
            <a:rPr lang="es-ES" sz="1800" kern="1200" dirty="0" err="1">
              <a:latin typeface="Corbel" panose="020B0503020204020204" pitchFamily="34" charset="0"/>
            </a:rPr>
            <a:t>expectations</a:t>
          </a:r>
          <a:endParaRPr lang="es-ES" sz="1800" kern="1200" dirty="0">
            <a:latin typeface="Corbel" panose="020B0503020204020204" pitchFamily="34" charset="0"/>
          </a:endParaRPr>
        </a:p>
      </dsp:txBody>
      <dsp:txXfrm>
        <a:off x="7956031" y="3489654"/>
        <a:ext cx="2052131" cy="1103296"/>
      </dsp:txXfrm>
    </dsp:sp>
    <dsp:sp modelId="{AE979F90-CD49-491D-8742-34AA2B077B91}">
      <dsp:nvSpPr>
        <dsp:cNvPr id="0" name=""/>
        <dsp:cNvSpPr/>
      </dsp:nvSpPr>
      <dsp:spPr>
        <a:xfrm rot="5400000">
          <a:off x="4460421" y="3241412"/>
          <a:ext cx="1838827" cy="1599779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4000" kern="1200">
            <a:latin typeface="Corbel" panose="020B0503020204020204" pitchFamily="34" charset="0"/>
          </a:endParaRPr>
        </a:p>
      </dsp:txBody>
      <dsp:txXfrm rot="-5400000">
        <a:off x="4829244" y="3408440"/>
        <a:ext cx="1101181" cy="12657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B5F101-B161-48B0-9581-399E552FB116}">
      <dsp:nvSpPr>
        <dsp:cNvPr id="0" name=""/>
        <dsp:cNvSpPr/>
      </dsp:nvSpPr>
      <dsp:spPr>
        <a:xfrm>
          <a:off x="0" y="1118351"/>
          <a:ext cx="7892241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0B7BA-FE4F-4574-81B6-719B36BCCED0}">
      <dsp:nvSpPr>
        <dsp:cNvPr id="0" name=""/>
        <dsp:cNvSpPr/>
      </dsp:nvSpPr>
      <dsp:spPr>
        <a:xfrm>
          <a:off x="394612" y="867431"/>
          <a:ext cx="552456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16" tIns="0" rIns="2088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What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problem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are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you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trying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to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address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? </a:t>
          </a:r>
        </a:p>
      </dsp:txBody>
      <dsp:txXfrm>
        <a:off x="419110" y="891929"/>
        <a:ext cx="5475572" cy="452844"/>
      </dsp:txXfrm>
    </dsp:sp>
    <dsp:sp modelId="{5B45BE48-7081-44E2-A2A5-6A303BED3F29}">
      <dsp:nvSpPr>
        <dsp:cNvPr id="0" name=""/>
        <dsp:cNvSpPr/>
      </dsp:nvSpPr>
      <dsp:spPr>
        <a:xfrm>
          <a:off x="0" y="1889472"/>
          <a:ext cx="7892241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3B34F6-4D51-4FBC-9F9C-019119C619D5}">
      <dsp:nvSpPr>
        <dsp:cNvPr id="0" name=""/>
        <dsp:cNvSpPr/>
      </dsp:nvSpPr>
      <dsp:spPr>
        <a:xfrm>
          <a:off x="394612" y="1638552"/>
          <a:ext cx="5524568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16" tIns="0" rIns="2088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Who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is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the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population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and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stakeholders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of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this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problem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?</a:t>
          </a:r>
        </a:p>
      </dsp:txBody>
      <dsp:txXfrm>
        <a:off x="419110" y="1663050"/>
        <a:ext cx="5475572" cy="452844"/>
      </dsp:txXfrm>
    </dsp:sp>
    <dsp:sp modelId="{3244B765-A411-4087-8AFB-2E571F178F0D}">
      <dsp:nvSpPr>
        <dsp:cNvPr id="0" name=""/>
        <dsp:cNvSpPr/>
      </dsp:nvSpPr>
      <dsp:spPr>
        <a:xfrm>
          <a:off x="0" y="2660592"/>
          <a:ext cx="7892241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E53616-F559-4D5E-A624-134B97152E0F}">
      <dsp:nvSpPr>
        <dsp:cNvPr id="0" name=""/>
        <dsp:cNvSpPr/>
      </dsp:nvSpPr>
      <dsp:spPr>
        <a:xfrm>
          <a:off x="394612" y="2409671"/>
          <a:ext cx="5524568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16" tIns="0" rIns="2088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What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are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the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alternatives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to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your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proposal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?</a:t>
          </a:r>
        </a:p>
      </dsp:txBody>
      <dsp:txXfrm>
        <a:off x="419110" y="2434169"/>
        <a:ext cx="5475572" cy="452844"/>
      </dsp:txXfrm>
    </dsp:sp>
    <dsp:sp modelId="{52EACFA1-90AB-4CC0-BBF9-EC4159EFBCED}">
      <dsp:nvSpPr>
        <dsp:cNvPr id="0" name=""/>
        <dsp:cNvSpPr/>
      </dsp:nvSpPr>
      <dsp:spPr>
        <a:xfrm>
          <a:off x="0" y="3431712"/>
          <a:ext cx="7892241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553B54-DBEA-49C6-90C9-B3C806E7708A}">
      <dsp:nvSpPr>
        <dsp:cNvPr id="0" name=""/>
        <dsp:cNvSpPr/>
      </dsp:nvSpPr>
      <dsp:spPr>
        <a:xfrm>
          <a:off x="394612" y="3180792"/>
          <a:ext cx="5524568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16" tIns="0" rIns="2088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What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is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expected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to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improve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for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this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problem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?</a:t>
          </a:r>
        </a:p>
      </dsp:txBody>
      <dsp:txXfrm>
        <a:off x="419110" y="3205290"/>
        <a:ext cx="5475572" cy="452844"/>
      </dsp:txXfrm>
    </dsp:sp>
    <dsp:sp modelId="{27321181-DC8B-431B-9362-5C2537C132AD}">
      <dsp:nvSpPr>
        <dsp:cNvPr id="0" name=""/>
        <dsp:cNvSpPr/>
      </dsp:nvSpPr>
      <dsp:spPr>
        <a:xfrm>
          <a:off x="0" y="4202832"/>
          <a:ext cx="7892241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BD4CB3-5CE2-4CE7-A133-B8AAA4AEA21F}">
      <dsp:nvSpPr>
        <dsp:cNvPr id="0" name=""/>
        <dsp:cNvSpPr/>
      </dsp:nvSpPr>
      <dsp:spPr>
        <a:xfrm>
          <a:off x="394612" y="3951912"/>
          <a:ext cx="5524568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816" tIns="0" rIns="208816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When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will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you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take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measures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for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 </a:t>
          </a:r>
          <a:r>
            <a:rPr lang="es-ES" sz="1700" kern="1200" dirty="0" err="1">
              <a:solidFill>
                <a:schemeClr val="tx1"/>
              </a:solidFill>
              <a:latin typeface="Corbel" panose="020B0503020204020204" pitchFamily="34" charset="0"/>
            </a:rPr>
            <a:t>assessment</a:t>
          </a:r>
          <a:r>
            <a:rPr lang="es-ES" sz="1700" kern="1200" dirty="0">
              <a:solidFill>
                <a:schemeClr val="tx1"/>
              </a:solidFill>
              <a:latin typeface="Corbel" panose="020B0503020204020204" pitchFamily="34" charset="0"/>
            </a:rPr>
            <a:t>? </a:t>
          </a:r>
        </a:p>
      </dsp:txBody>
      <dsp:txXfrm>
        <a:off x="419110" y="3976410"/>
        <a:ext cx="5475572" cy="4528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AD049-E464-4B37-9BFB-F697D80B6598}">
      <dsp:nvSpPr>
        <dsp:cNvPr id="0" name=""/>
        <dsp:cNvSpPr/>
      </dsp:nvSpPr>
      <dsp:spPr>
        <a:xfrm rot="10800000">
          <a:off x="0" y="0"/>
          <a:ext cx="7395935" cy="770219"/>
        </a:xfrm>
        <a:prstGeom prst="trapezoid">
          <a:avLst>
            <a:gd name="adj" fmla="val 8002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rbel" panose="020B0503020204020204" pitchFamily="34" charset="0"/>
            </a:rPr>
            <a:t>Broad subject of interest</a:t>
          </a:r>
        </a:p>
      </dsp:txBody>
      <dsp:txXfrm rot="-10800000">
        <a:off x="1294288" y="0"/>
        <a:ext cx="4807357" cy="770219"/>
      </dsp:txXfrm>
    </dsp:sp>
    <dsp:sp modelId="{CB8F4179-B739-487D-95BA-3F1800D63ECE}">
      <dsp:nvSpPr>
        <dsp:cNvPr id="0" name=""/>
        <dsp:cNvSpPr/>
      </dsp:nvSpPr>
      <dsp:spPr>
        <a:xfrm rot="10800000">
          <a:off x="616327" y="770219"/>
          <a:ext cx="6163279" cy="770219"/>
        </a:xfrm>
        <a:prstGeom prst="trapezoid">
          <a:avLst>
            <a:gd name="adj" fmla="val 8002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rbel" panose="020B0503020204020204" pitchFamily="34" charset="0"/>
            </a:rPr>
            <a:t>Preliminary research</a:t>
          </a:r>
        </a:p>
      </dsp:txBody>
      <dsp:txXfrm rot="-10800000">
        <a:off x="1694901" y="770219"/>
        <a:ext cx="4006131" cy="770219"/>
      </dsp:txXfrm>
    </dsp:sp>
    <dsp:sp modelId="{9E82B97E-4DD4-4763-AECC-5AA9BB6885D0}">
      <dsp:nvSpPr>
        <dsp:cNvPr id="0" name=""/>
        <dsp:cNvSpPr/>
      </dsp:nvSpPr>
      <dsp:spPr>
        <a:xfrm rot="10800000">
          <a:off x="1232655" y="1540439"/>
          <a:ext cx="4930623" cy="770219"/>
        </a:xfrm>
        <a:prstGeom prst="trapezoid">
          <a:avLst>
            <a:gd name="adj" fmla="val 8002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rbel" panose="020B0503020204020204" pitchFamily="34" charset="0"/>
            </a:rPr>
            <a:t>Still need to know something?</a:t>
          </a:r>
        </a:p>
      </dsp:txBody>
      <dsp:txXfrm rot="-10800000">
        <a:off x="2095514" y="1540439"/>
        <a:ext cx="3204905" cy="770219"/>
      </dsp:txXfrm>
    </dsp:sp>
    <dsp:sp modelId="{5D06BD6C-26D1-402E-B58C-6BC750D7E0F7}">
      <dsp:nvSpPr>
        <dsp:cNvPr id="0" name=""/>
        <dsp:cNvSpPr/>
      </dsp:nvSpPr>
      <dsp:spPr>
        <a:xfrm rot="10800000">
          <a:off x="1848983" y="2310659"/>
          <a:ext cx="3697967" cy="770219"/>
        </a:xfrm>
        <a:prstGeom prst="trapezoid">
          <a:avLst>
            <a:gd name="adj" fmla="val 8002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Corbel" panose="020B0503020204020204" pitchFamily="34" charset="0"/>
            </a:rPr>
            <a:t>Narrow the scope and focus</a:t>
          </a:r>
          <a:endParaRPr lang="en-US" sz="2000" kern="1200" dirty="0">
            <a:latin typeface="Corbel" panose="020B0503020204020204" pitchFamily="34" charset="0"/>
          </a:endParaRPr>
        </a:p>
      </dsp:txBody>
      <dsp:txXfrm rot="-10800000">
        <a:off x="2496128" y="2310659"/>
        <a:ext cx="2403678" cy="770219"/>
      </dsp:txXfrm>
    </dsp:sp>
    <dsp:sp modelId="{EE790489-0E20-49A1-B181-EDE9E9D7A8AB}">
      <dsp:nvSpPr>
        <dsp:cNvPr id="0" name=""/>
        <dsp:cNvSpPr/>
      </dsp:nvSpPr>
      <dsp:spPr>
        <a:xfrm rot="10800000">
          <a:off x="2465311" y="3080878"/>
          <a:ext cx="2465311" cy="770219"/>
        </a:xfrm>
        <a:prstGeom prst="trapezoid">
          <a:avLst>
            <a:gd name="adj" fmla="val 8002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rbel" panose="020B0503020204020204" pitchFamily="34" charset="0"/>
            </a:rPr>
            <a:t>Revise the RQ</a:t>
          </a:r>
        </a:p>
      </dsp:txBody>
      <dsp:txXfrm rot="-10800000">
        <a:off x="2896741" y="3080878"/>
        <a:ext cx="1602452" cy="770219"/>
      </dsp:txXfrm>
    </dsp:sp>
    <dsp:sp modelId="{BE80E058-D607-4EF2-801F-1B8843DCDBE7}">
      <dsp:nvSpPr>
        <dsp:cNvPr id="0" name=""/>
        <dsp:cNvSpPr/>
      </dsp:nvSpPr>
      <dsp:spPr>
        <a:xfrm rot="10800000">
          <a:off x="3081639" y="3851098"/>
          <a:ext cx="1232655" cy="770219"/>
        </a:xfrm>
        <a:prstGeom prst="trapezoid">
          <a:avLst>
            <a:gd name="adj" fmla="val 8002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orbel" panose="020B0503020204020204" pitchFamily="34" charset="0"/>
            </a:rPr>
            <a:t>Formulate hypothesis</a:t>
          </a:r>
        </a:p>
      </dsp:txBody>
      <dsp:txXfrm rot="-10800000">
        <a:off x="3081639" y="3851098"/>
        <a:ext cx="1232655" cy="7702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884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0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600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58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81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36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4195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441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99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598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45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E1EB-C514-44D3-9967-1410115F2581}" type="datetimeFigureOut">
              <a:rPr lang="es-ES" smtClean="0"/>
              <a:t>13/03/2022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3A1D3-F4F7-4275-9B84-CC7F17C1C2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36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2763909" y="3432859"/>
            <a:ext cx="7021474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Module I: Data collection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23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4742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6AE8476-C623-4F24-A1A3-113B991232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6571516"/>
              </p:ext>
            </p:extLst>
          </p:nvPr>
        </p:nvGraphicFramePr>
        <p:xfrm>
          <a:off x="362226" y="1827414"/>
          <a:ext cx="7261087" cy="463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75616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A good analysis should be focused on</a:t>
            </a:r>
          </a:p>
        </p:txBody>
      </p:sp>
    </p:spTree>
    <p:extLst>
      <p:ext uri="{BB962C8B-B14F-4D97-AF65-F5344CB8AC3E}">
        <p14:creationId xmlns:p14="http://schemas.microsoft.com/office/powerpoint/2010/main" val="2121941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 literacy - data innovation">
            <a:extLst>
              <a:ext uri="{FF2B5EF4-FFF2-40B4-BE49-F238E27FC236}">
                <a16:creationId xmlns:a16="http://schemas.microsoft.com/office/drawing/2014/main" id="{DDDEA16B-B331-41D2-8564-3418CA0116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ES" dirty="0"/>
              <a:t>º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4742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A6AE8476-C623-4F24-A1A3-113B991232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9271960"/>
              </p:ext>
            </p:extLst>
          </p:nvPr>
        </p:nvGraphicFramePr>
        <p:xfrm>
          <a:off x="362226" y="1827414"/>
          <a:ext cx="7261087" cy="463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2563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Advantages</a:t>
            </a:r>
          </a:p>
        </p:txBody>
      </p:sp>
    </p:spTree>
    <p:extLst>
      <p:ext uri="{BB962C8B-B14F-4D97-AF65-F5344CB8AC3E}">
        <p14:creationId xmlns:p14="http://schemas.microsoft.com/office/powerpoint/2010/main" val="211046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4742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73773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A good research question should be:</a:t>
            </a: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30934DED-4FE0-4CC6-973E-BFC10B0DC7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70648"/>
              </p:ext>
            </p:extLst>
          </p:nvPr>
        </p:nvGraphicFramePr>
        <p:xfrm>
          <a:off x="-1887035" y="1827414"/>
          <a:ext cx="13396548" cy="4961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5730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4742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5990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Before writing, think about…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CA98EEFD-12B7-4608-871B-0E55AC7236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5814671"/>
              </p:ext>
            </p:extLst>
          </p:nvPr>
        </p:nvGraphicFramePr>
        <p:xfrm>
          <a:off x="874072" y="1697266"/>
          <a:ext cx="7892241" cy="5498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82033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E63C3136-10E9-4CB5-8165-18182C97150A}"/>
              </a:ext>
            </a:extLst>
          </p:cNvPr>
          <p:cNvSpPr/>
          <p:nvPr/>
        </p:nvSpPr>
        <p:spPr>
          <a:xfrm>
            <a:off x="549207" y="397565"/>
            <a:ext cx="47420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pic>
        <p:nvPicPr>
          <p:cNvPr id="5" name="Picture 4" descr="DaLiCo – Data Literacy in Context">
            <a:extLst>
              <a:ext uri="{FF2B5EF4-FFF2-40B4-BE49-F238E27FC236}">
                <a16:creationId xmlns:a16="http://schemas.microsoft.com/office/drawing/2014/main" id="{0CE324DB-455A-4F6D-B343-9938B67D3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379" y="0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EE7CA830-9C7E-45CD-B60C-C426DD20913C}"/>
              </a:ext>
            </a:extLst>
          </p:cNvPr>
          <p:cNvSpPr/>
          <p:nvPr/>
        </p:nvSpPr>
        <p:spPr>
          <a:xfrm>
            <a:off x="549207" y="1050934"/>
            <a:ext cx="73959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How to develop a research question:</a:t>
            </a:r>
          </a:p>
        </p:txBody>
      </p:sp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80203D03-F893-49AB-93C4-76B9DD08B0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4969222"/>
              </p:ext>
            </p:extLst>
          </p:nvPr>
        </p:nvGraphicFramePr>
        <p:xfrm>
          <a:off x="549207" y="1978265"/>
          <a:ext cx="7395935" cy="46213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4065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B36AAD53-5FC7-4F4B-9FDC-28B78BB689D8}"/>
              </a:ext>
            </a:extLst>
          </p:cNvPr>
          <p:cNvCxnSpPr>
            <a:cxnSpLocks/>
          </p:cNvCxnSpPr>
          <p:nvPr/>
        </p:nvCxnSpPr>
        <p:spPr>
          <a:xfrm>
            <a:off x="0" y="1939871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 Box 22">
            <a:extLst>
              <a:ext uri="{FF2B5EF4-FFF2-40B4-BE49-F238E27FC236}">
                <a16:creationId xmlns:a16="http://schemas.microsoft.com/office/drawing/2014/main" id="{F29E10CA-56C4-401C-B2A3-3FE802A3A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170" y="2092657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3600" b="1" dirty="0">
                <a:solidFill>
                  <a:srgbClr val="002060"/>
                </a:solidFill>
                <a:latin typeface="Corbel" panose="020B0503020204020204" pitchFamily="34" charset="0"/>
              </a:rPr>
              <a:t>Introduction to data-driven critical thinking</a:t>
            </a:r>
            <a:endParaRPr lang="en-US" sz="4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03D82AB7-C705-4281-884F-9CA31D6DA21F}"/>
              </a:ext>
            </a:extLst>
          </p:cNvPr>
          <p:cNvSpPr txBox="1">
            <a:spLocks/>
          </p:cNvSpPr>
          <p:nvPr/>
        </p:nvSpPr>
        <p:spPr>
          <a:xfrm>
            <a:off x="1779105" y="4040925"/>
            <a:ext cx="9263270" cy="8316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endParaRPr lang="en-US" sz="32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 descr="https://www.upv.es/perfiles/pas-pdi/imagenes/marca_UPV_principal_color300.jpg">
            <a:extLst>
              <a:ext uri="{FF2B5EF4-FFF2-40B4-BE49-F238E27FC236}">
                <a16:creationId xmlns:a16="http://schemas.microsoft.com/office/drawing/2014/main" id="{334E1389-BE92-443F-9DD6-373DDD4D8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717" y="5679024"/>
            <a:ext cx="2470927" cy="87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LiCo – Data Literacy in Context">
            <a:extLst>
              <a:ext uri="{FF2B5EF4-FFF2-40B4-BE49-F238E27FC236}">
                <a16:creationId xmlns:a16="http://schemas.microsoft.com/office/drawing/2014/main" id="{38C6677A-53C4-4996-913A-981B57CD8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88" y="59852"/>
            <a:ext cx="1827414" cy="1827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rasmus-logo - Assembly of European Regions">
            <a:extLst>
              <a:ext uri="{FF2B5EF4-FFF2-40B4-BE49-F238E27FC236}">
                <a16:creationId xmlns:a16="http://schemas.microsoft.com/office/drawing/2014/main" id="{4B16288B-0803-47F4-9BB2-CA3C83BDF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3961" y="575643"/>
            <a:ext cx="4005469" cy="88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iscover our partners! – University of Debrecen – Ruralization EU">
            <a:extLst>
              <a:ext uri="{FF2B5EF4-FFF2-40B4-BE49-F238E27FC236}">
                <a16:creationId xmlns:a16="http://schemas.microsoft.com/office/drawing/2014/main" id="{564CE431-F6B2-4B48-B5C6-81D7BFE2A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630" y="5373455"/>
            <a:ext cx="1484545" cy="148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amburg University of Applied Sciences - Wikipedia">
            <a:extLst>
              <a:ext uri="{FF2B5EF4-FFF2-40B4-BE49-F238E27FC236}">
                <a16:creationId xmlns:a16="http://schemas.microsoft.com/office/drawing/2014/main" id="{76C6085E-1D16-4CD8-BCA9-885CDC8FF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644" y="5799822"/>
            <a:ext cx="2068281" cy="76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University of Applied Sciences Utrecht (HU) – Empleos - Academic Positions">
            <a:extLst>
              <a:ext uri="{FF2B5EF4-FFF2-40B4-BE49-F238E27FC236}">
                <a16:creationId xmlns:a16="http://schemas.microsoft.com/office/drawing/2014/main" id="{63A9EEB0-F6E2-495F-AC2B-2F38578E8F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0890" y="5783933"/>
            <a:ext cx="1433005" cy="59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ataiku | Everyday AI, Extraordinary People">
            <a:extLst>
              <a:ext uri="{FF2B5EF4-FFF2-40B4-BE49-F238E27FC236}">
                <a16:creationId xmlns:a16="http://schemas.microsoft.com/office/drawing/2014/main" id="{1AEF85F6-AB47-4720-A00F-FF0CF3933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505" y="572222"/>
            <a:ext cx="1744938" cy="79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43C96177-866D-400F-AC77-E80884FFB314}"/>
              </a:ext>
            </a:extLst>
          </p:cNvPr>
          <p:cNvSpPr/>
          <p:nvPr/>
        </p:nvSpPr>
        <p:spPr>
          <a:xfrm>
            <a:off x="2763909" y="3432859"/>
            <a:ext cx="7021474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Corbel" panose="020B0503020204020204" pitchFamily="34" charset="0"/>
              </a:rPr>
              <a:t>Module I: Data collection</a:t>
            </a:r>
          </a:p>
          <a:p>
            <a:pPr algn="ctr"/>
            <a:r>
              <a:rPr lang="en-US" sz="4000" b="1" dirty="0">
                <a:solidFill>
                  <a:srgbClr val="002060"/>
                </a:solidFill>
                <a:latin typeface="Corbel" panose="020B0503020204020204" pitchFamily="34" charset="0"/>
              </a:rPr>
              <a:t>Writing the question to answer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8EC24F68-428A-4AA4-9B01-D9A51D8CE0D4}"/>
              </a:ext>
            </a:extLst>
          </p:cNvPr>
          <p:cNvCxnSpPr>
            <a:cxnSpLocks/>
          </p:cNvCxnSpPr>
          <p:nvPr/>
        </p:nvCxnSpPr>
        <p:spPr>
          <a:xfrm>
            <a:off x="0" y="5009474"/>
            <a:ext cx="12192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062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</TotalTime>
  <Words>250</Words>
  <Application>Microsoft Office PowerPoint</Application>
  <PresentationFormat>Panorámica</PresentationFormat>
  <Paragraphs>42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Corbel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Conchado</dc:creator>
  <cp:lastModifiedBy>Andrea Conchado</cp:lastModifiedBy>
  <cp:revision>12</cp:revision>
  <dcterms:created xsi:type="dcterms:W3CDTF">2021-11-11T17:16:04Z</dcterms:created>
  <dcterms:modified xsi:type="dcterms:W3CDTF">2022-03-13T17:47:47Z</dcterms:modified>
</cp:coreProperties>
</file>